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888" r:id="rId3"/>
    <p:sldId id="277" r:id="rId4"/>
    <p:sldId id="301" r:id="rId5"/>
    <p:sldId id="889" r:id="rId6"/>
    <p:sldId id="891" r:id="rId7"/>
    <p:sldId id="890" r:id="rId8"/>
    <p:sldId id="320" r:id="rId9"/>
    <p:sldId id="321" r:id="rId10"/>
    <p:sldId id="886" r:id="rId11"/>
    <p:sldId id="887" r:id="rId12"/>
    <p:sldId id="322" r:id="rId13"/>
    <p:sldId id="339" r:id="rId14"/>
    <p:sldId id="356" r:id="rId15"/>
    <p:sldId id="357" r:id="rId16"/>
    <p:sldId id="362" r:id="rId17"/>
    <p:sldId id="386" r:id="rId18"/>
    <p:sldId id="471" r:id="rId19"/>
    <p:sldId id="473" r:id="rId20"/>
    <p:sldId id="495" r:id="rId21"/>
    <p:sldId id="497" r:id="rId22"/>
    <p:sldId id="510" r:id="rId23"/>
    <p:sldId id="519" r:id="rId24"/>
    <p:sldId id="532" r:id="rId25"/>
    <p:sldId id="536" r:id="rId26"/>
    <p:sldId id="576" r:id="rId27"/>
    <p:sldId id="601" r:id="rId28"/>
    <p:sldId id="611" r:id="rId29"/>
    <p:sldId id="621" r:id="rId30"/>
    <p:sldId id="628" r:id="rId31"/>
    <p:sldId id="701" r:id="rId32"/>
    <p:sldId id="706" r:id="rId33"/>
    <p:sldId id="708" r:id="rId34"/>
    <p:sldId id="714" r:id="rId35"/>
    <p:sldId id="772" r:id="rId36"/>
    <p:sldId id="776" r:id="rId37"/>
    <p:sldId id="805" r:id="rId38"/>
    <p:sldId id="852" r:id="rId39"/>
    <p:sldId id="858" r:id="rId40"/>
    <p:sldId id="865" r:id="rId41"/>
    <p:sldId id="866" r:id="rId42"/>
    <p:sldId id="867" r:id="rId43"/>
    <p:sldId id="875" r:id="rId44"/>
    <p:sldId id="884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AAF1C-CCA1-499B-B12E-C2E980F1B2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7BD17BD3-6410-4408-8C53-747AC735D0DE}">
      <dgm:prSet/>
      <dgm:spPr/>
      <dgm:t>
        <a:bodyPr/>
        <a:lstStyle/>
        <a:p>
          <a:r>
            <a:rPr lang="en-US"/>
            <a:t>HTML</a:t>
          </a:r>
          <a:endParaRPr lang="zh-TW"/>
        </a:p>
      </dgm:t>
    </dgm:pt>
    <dgm:pt modelId="{AF34BD0B-5F28-4888-82C5-F947C421AA3D}" type="parTrans" cxnId="{212D255C-7E11-4F01-B775-242C7A01AC4C}">
      <dgm:prSet/>
      <dgm:spPr/>
      <dgm:t>
        <a:bodyPr/>
        <a:lstStyle/>
        <a:p>
          <a:endParaRPr lang="zh-TW" altLang="en-US"/>
        </a:p>
      </dgm:t>
    </dgm:pt>
    <dgm:pt modelId="{0EC32A45-DBBB-4B79-AB48-CCA7AFD6510F}" type="sibTrans" cxnId="{212D255C-7E11-4F01-B775-242C7A01AC4C}">
      <dgm:prSet/>
      <dgm:spPr/>
      <dgm:t>
        <a:bodyPr/>
        <a:lstStyle/>
        <a:p>
          <a:endParaRPr lang="zh-TW" altLang="en-US"/>
        </a:p>
      </dgm:t>
    </dgm:pt>
    <dgm:pt modelId="{72308603-5873-44BA-8B65-78C663BE3EB3}">
      <dgm:prSet/>
      <dgm:spPr/>
      <dgm:t>
        <a:bodyPr/>
        <a:lstStyle/>
        <a:p>
          <a:r>
            <a:rPr lang="en-US"/>
            <a:t>head</a:t>
          </a:r>
          <a:endParaRPr lang="zh-TW"/>
        </a:p>
      </dgm:t>
    </dgm:pt>
    <dgm:pt modelId="{4ABDB7DC-BC6A-4131-A29B-A27636A98862}" type="parTrans" cxnId="{F8D06F36-4E9F-44F5-A38F-3C8F921A9DA4}">
      <dgm:prSet/>
      <dgm:spPr/>
      <dgm:t>
        <a:bodyPr/>
        <a:lstStyle/>
        <a:p>
          <a:endParaRPr lang="zh-TW" altLang="en-US"/>
        </a:p>
      </dgm:t>
    </dgm:pt>
    <dgm:pt modelId="{F2CDCAB1-B7EE-42F6-93A4-5CA0C7FB13B2}" type="sibTrans" cxnId="{F8D06F36-4E9F-44F5-A38F-3C8F921A9DA4}">
      <dgm:prSet/>
      <dgm:spPr/>
      <dgm:t>
        <a:bodyPr/>
        <a:lstStyle/>
        <a:p>
          <a:endParaRPr lang="zh-TW" altLang="en-US"/>
        </a:p>
      </dgm:t>
    </dgm:pt>
    <dgm:pt modelId="{BCF54075-952C-4633-91D7-ED994F1E8551}">
      <dgm:prSet/>
      <dgm:spPr/>
      <dgm:t>
        <a:bodyPr/>
        <a:lstStyle/>
        <a:p>
          <a:r>
            <a:rPr lang="en-US"/>
            <a:t>style</a:t>
          </a:r>
          <a:endParaRPr lang="zh-TW"/>
        </a:p>
      </dgm:t>
    </dgm:pt>
    <dgm:pt modelId="{20F71158-D902-4169-BA14-123404D3454D}" type="parTrans" cxnId="{0AE01AA6-9A9D-4382-AFFA-8BDE78A1E1B6}">
      <dgm:prSet/>
      <dgm:spPr/>
      <dgm:t>
        <a:bodyPr/>
        <a:lstStyle/>
        <a:p>
          <a:endParaRPr lang="zh-TW" altLang="en-US"/>
        </a:p>
      </dgm:t>
    </dgm:pt>
    <dgm:pt modelId="{7943F111-3B38-4785-BD46-B54F83B5B3EB}" type="sibTrans" cxnId="{0AE01AA6-9A9D-4382-AFFA-8BDE78A1E1B6}">
      <dgm:prSet/>
      <dgm:spPr/>
      <dgm:t>
        <a:bodyPr/>
        <a:lstStyle/>
        <a:p>
          <a:endParaRPr lang="zh-TW" altLang="en-US"/>
        </a:p>
      </dgm:t>
    </dgm:pt>
    <dgm:pt modelId="{1682B86B-79AA-479C-BB7E-B0319A243452}">
      <dgm:prSet/>
      <dgm:spPr/>
      <dgm:t>
        <a:bodyPr/>
        <a:lstStyle/>
        <a:p>
          <a:r>
            <a:rPr lang="en-US"/>
            <a:t>body</a:t>
          </a:r>
          <a:endParaRPr lang="zh-TW"/>
        </a:p>
      </dgm:t>
    </dgm:pt>
    <dgm:pt modelId="{9979692C-88E8-4A8B-9FA8-A39B540B7244}" type="parTrans" cxnId="{E70DB6B7-E918-44A2-8B28-D274E6FA3399}">
      <dgm:prSet/>
      <dgm:spPr/>
      <dgm:t>
        <a:bodyPr/>
        <a:lstStyle/>
        <a:p>
          <a:endParaRPr lang="zh-TW" altLang="en-US"/>
        </a:p>
      </dgm:t>
    </dgm:pt>
    <dgm:pt modelId="{A7BEC8E2-AB40-4827-94C5-D1C532827316}" type="sibTrans" cxnId="{E70DB6B7-E918-44A2-8B28-D274E6FA3399}">
      <dgm:prSet/>
      <dgm:spPr/>
      <dgm:t>
        <a:bodyPr/>
        <a:lstStyle/>
        <a:p>
          <a:endParaRPr lang="zh-TW" altLang="en-US"/>
        </a:p>
      </dgm:t>
    </dgm:pt>
    <dgm:pt modelId="{5C60A316-01E3-4A2B-9997-75C0EABF7870}">
      <dgm:prSet/>
      <dgm:spPr/>
      <dgm:t>
        <a:bodyPr/>
        <a:lstStyle/>
        <a:p>
          <a:r>
            <a:rPr lang="en-US"/>
            <a:t>div</a:t>
          </a:r>
          <a:endParaRPr lang="zh-TW"/>
        </a:p>
      </dgm:t>
    </dgm:pt>
    <dgm:pt modelId="{7F987BEE-5781-467A-BEDD-6FF9BBC2D595}" type="parTrans" cxnId="{4A1FA0DD-4C10-43A8-A37C-E1347DB8E347}">
      <dgm:prSet/>
      <dgm:spPr/>
      <dgm:t>
        <a:bodyPr/>
        <a:lstStyle/>
        <a:p>
          <a:endParaRPr lang="zh-TW" altLang="en-US"/>
        </a:p>
      </dgm:t>
    </dgm:pt>
    <dgm:pt modelId="{EA24F246-0B7F-423D-B12C-EE779FF7DDFA}" type="sibTrans" cxnId="{4A1FA0DD-4C10-43A8-A37C-E1347DB8E347}">
      <dgm:prSet/>
      <dgm:spPr/>
      <dgm:t>
        <a:bodyPr/>
        <a:lstStyle/>
        <a:p>
          <a:endParaRPr lang="zh-TW" altLang="en-US"/>
        </a:p>
      </dgm:t>
    </dgm:pt>
    <dgm:pt modelId="{08A10FC7-DCEE-4135-95C6-263109BB5CFD}">
      <dgm:prSet/>
      <dgm:spPr/>
      <dgm:t>
        <a:bodyPr/>
        <a:lstStyle/>
        <a:p>
          <a:r>
            <a:rPr lang="en-US"/>
            <a:t>p</a:t>
          </a:r>
          <a:endParaRPr lang="zh-TW"/>
        </a:p>
      </dgm:t>
    </dgm:pt>
    <dgm:pt modelId="{458165D0-14E5-4DFE-9303-3B7D558D7980}" type="parTrans" cxnId="{733FBDD8-B701-4F0F-A5B8-9CEF8D18403A}">
      <dgm:prSet/>
      <dgm:spPr/>
      <dgm:t>
        <a:bodyPr/>
        <a:lstStyle/>
        <a:p>
          <a:endParaRPr lang="zh-TW" altLang="en-US"/>
        </a:p>
      </dgm:t>
    </dgm:pt>
    <dgm:pt modelId="{379539AA-D743-4697-A9F9-F1AF4B1E888D}" type="sibTrans" cxnId="{733FBDD8-B701-4F0F-A5B8-9CEF8D18403A}">
      <dgm:prSet/>
      <dgm:spPr/>
      <dgm:t>
        <a:bodyPr/>
        <a:lstStyle/>
        <a:p>
          <a:endParaRPr lang="zh-TW" altLang="en-US"/>
        </a:p>
      </dgm:t>
    </dgm:pt>
    <dgm:pt modelId="{2520FEF9-15A5-45C8-9315-25510488C770}">
      <dgm:prSet/>
      <dgm:spPr/>
      <dgm:t>
        <a:bodyPr/>
        <a:lstStyle/>
        <a:p>
          <a:r>
            <a:rPr lang="en-US"/>
            <a:t>ul</a:t>
          </a:r>
          <a:endParaRPr lang="zh-TW"/>
        </a:p>
      </dgm:t>
    </dgm:pt>
    <dgm:pt modelId="{F0864521-97D9-4FF0-8358-3E5C42170D4F}" type="parTrans" cxnId="{170D26E4-A8C8-42C8-9A63-03A218867A67}">
      <dgm:prSet/>
      <dgm:spPr/>
      <dgm:t>
        <a:bodyPr/>
        <a:lstStyle/>
        <a:p>
          <a:endParaRPr lang="zh-TW" altLang="en-US"/>
        </a:p>
      </dgm:t>
    </dgm:pt>
    <dgm:pt modelId="{83B4CEB0-7266-4510-8C57-3F6A20DE7F2E}" type="sibTrans" cxnId="{170D26E4-A8C8-42C8-9A63-03A218867A67}">
      <dgm:prSet/>
      <dgm:spPr/>
      <dgm:t>
        <a:bodyPr/>
        <a:lstStyle/>
        <a:p>
          <a:endParaRPr lang="zh-TW" altLang="en-US"/>
        </a:p>
      </dgm:t>
    </dgm:pt>
    <dgm:pt modelId="{146E91FB-3C58-4EA3-AA24-F0F90FBE1965}">
      <dgm:prSet/>
      <dgm:spPr/>
      <dgm:t>
        <a:bodyPr/>
        <a:lstStyle/>
        <a:p>
          <a:r>
            <a:rPr lang="en-US"/>
            <a:t>li</a:t>
          </a:r>
          <a:endParaRPr lang="zh-TW"/>
        </a:p>
      </dgm:t>
    </dgm:pt>
    <dgm:pt modelId="{D71B3B76-3FE7-4652-B497-F35638ED0B33}" type="parTrans" cxnId="{AA17F1D8-7AF4-4095-8490-E02FB176DC25}">
      <dgm:prSet/>
      <dgm:spPr/>
      <dgm:t>
        <a:bodyPr/>
        <a:lstStyle/>
        <a:p>
          <a:endParaRPr lang="zh-TW" altLang="en-US"/>
        </a:p>
      </dgm:t>
    </dgm:pt>
    <dgm:pt modelId="{2F339F4E-A2EF-431E-86E1-B18FB062173A}" type="sibTrans" cxnId="{AA17F1D8-7AF4-4095-8490-E02FB176DC25}">
      <dgm:prSet/>
      <dgm:spPr/>
      <dgm:t>
        <a:bodyPr/>
        <a:lstStyle/>
        <a:p>
          <a:endParaRPr lang="zh-TW" altLang="en-US"/>
        </a:p>
      </dgm:t>
    </dgm:pt>
    <dgm:pt modelId="{C0A91A3A-5378-452F-89C9-28A091C1394B}">
      <dgm:prSet/>
      <dgm:spPr/>
      <dgm:t>
        <a:bodyPr/>
        <a:lstStyle/>
        <a:p>
          <a:r>
            <a:rPr lang="en-US"/>
            <a:t>li</a:t>
          </a:r>
          <a:endParaRPr lang="zh-TW"/>
        </a:p>
      </dgm:t>
    </dgm:pt>
    <dgm:pt modelId="{883A58DE-7457-45DC-8B8A-659193528B2D}" type="parTrans" cxnId="{BB28498C-D620-40C0-AC06-8D7A2CB842E8}">
      <dgm:prSet/>
      <dgm:spPr/>
      <dgm:t>
        <a:bodyPr/>
        <a:lstStyle/>
        <a:p>
          <a:endParaRPr lang="zh-TW" altLang="en-US"/>
        </a:p>
      </dgm:t>
    </dgm:pt>
    <dgm:pt modelId="{539C6116-38C5-47DC-B1C6-F2B536C73C03}" type="sibTrans" cxnId="{BB28498C-D620-40C0-AC06-8D7A2CB842E8}">
      <dgm:prSet/>
      <dgm:spPr/>
      <dgm:t>
        <a:bodyPr/>
        <a:lstStyle/>
        <a:p>
          <a:endParaRPr lang="zh-TW" altLang="en-US"/>
        </a:p>
      </dgm:t>
    </dgm:pt>
    <dgm:pt modelId="{68C950DD-7BA8-45BC-91A4-DB6967DB4C9F}">
      <dgm:prSet/>
      <dgm:spPr/>
      <dgm:t>
        <a:bodyPr/>
        <a:lstStyle/>
        <a:p>
          <a:r>
            <a:rPr lang="en-US"/>
            <a:t>p</a:t>
          </a:r>
          <a:endParaRPr lang="zh-TW"/>
        </a:p>
      </dgm:t>
    </dgm:pt>
    <dgm:pt modelId="{D9505A0F-B9F2-4AFD-87F3-E89F366625B0}" type="parTrans" cxnId="{D6187023-1038-42B8-A6C2-F6EC0C3FDF9A}">
      <dgm:prSet/>
      <dgm:spPr/>
      <dgm:t>
        <a:bodyPr/>
        <a:lstStyle/>
        <a:p>
          <a:endParaRPr lang="zh-TW" altLang="en-US"/>
        </a:p>
      </dgm:t>
    </dgm:pt>
    <dgm:pt modelId="{5375D79E-E026-40B9-A8A8-B6EAAF645314}" type="sibTrans" cxnId="{D6187023-1038-42B8-A6C2-F6EC0C3FDF9A}">
      <dgm:prSet/>
      <dgm:spPr/>
      <dgm:t>
        <a:bodyPr/>
        <a:lstStyle/>
        <a:p>
          <a:endParaRPr lang="zh-TW" altLang="en-US"/>
        </a:p>
      </dgm:t>
    </dgm:pt>
    <dgm:pt modelId="{6F51EA92-9044-45E2-9EED-26C291EDFE13}" type="pres">
      <dgm:prSet presAssocID="{126AAF1C-CCA1-499B-B12E-C2E980F1B2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B02789-1236-4B03-84B0-159030314734}" type="pres">
      <dgm:prSet presAssocID="{7BD17BD3-6410-4408-8C53-747AC735D0DE}" presName="hierRoot1" presStyleCnt="0"/>
      <dgm:spPr/>
    </dgm:pt>
    <dgm:pt modelId="{255ED362-21EB-48DD-9E30-5187AA69491C}" type="pres">
      <dgm:prSet presAssocID="{7BD17BD3-6410-4408-8C53-747AC735D0DE}" presName="composite" presStyleCnt="0"/>
      <dgm:spPr/>
    </dgm:pt>
    <dgm:pt modelId="{5F594F4B-E227-41DC-8004-7FB9DF5CD361}" type="pres">
      <dgm:prSet presAssocID="{7BD17BD3-6410-4408-8C53-747AC735D0DE}" presName="background" presStyleLbl="node0" presStyleIdx="0" presStyleCnt="1"/>
      <dgm:spPr/>
    </dgm:pt>
    <dgm:pt modelId="{F1FDF788-C469-4001-B240-66A72F938D9C}" type="pres">
      <dgm:prSet presAssocID="{7BD17BD3-6410-4408-8C53-747AC735D0DE}" presName="text" presStyleLbl="fgAcc0" presStyleIdx="0" presStyleCnt="1">
        <dgm:presLayoutVars>
          <dgm:chPref val="3"/>
        </dgm:presLayoutVars>
      </dgm:prSet>
      <dgm:spPr/>
    </dgm:pt>
    <dgm:pt modelId="{EDB5E6F7-6DEC-4DC6-9D75-77D4D8A96CF0}" type="pres">
      <dgm:prSet presAssocID="{7BD17BD3-6410-4408-8C53-747AC735D0DE}" presName="hierChild2" presStyleCnt="0"/>
      <dgm:spPr/>
    </dgm:pt>
    <dgm:pt modelId="{9C918148-9E45-4607-A44A-7BE77FB25100}" type="pres">
      <dgm:prSet presAssocID="{4ABDB7DC-BC6A-4131-A29B-A27636A98862}" presName="Name10" presStyleLbl="parChTrans1D2" presStyleIdx="0" presStyleCnt="2"/>
      <dgm:spPr/>
    </dgm:pt>
    <dgm:pt modelId="{4A00A455-32B0-4112-8A18-785669357A5B}" type="pres">
      <dgm:prSet presAssocID="{72308603-5873-44BA-8B65-78C663BE3EB3}" presName="hierRoot2" presStyleCnt="0"/>
      <dgm:spPr/>
    </dgm:pt>
    <dgm:pt modelId="{7A2B09A4-2803-4CCE-916D-4B9229397647}" type="pres">
      <dgm:prSet presAssocID="{72308603-5873-44BA-8B65-78C663BE3EB3}" presName="composite2" presStyleCnt="0"/>
      <dgm:spPr/>
    </dgm:pt>
    <dgm:pt modelId="{CFC7B11A-7894-4436-A971-7A5E4BC948D3}" type="pres">
      <dgm:prSet presAssocID="{72308603-5873-44BA-8B65-78C663BE3EB3}" presName="background2" presStyleLbl="node2" presStyleIdx="0" presStyleCnt="2"/>
      <dgm:spPr/>
    </dgm:pt>
    <dgm:pt modelId="{F53DB41E-0CB2-4659-9840-71CAFC6C08F8}" type="pres">
      <dgm:prSet presAssocID="{72308603-5873-44BA-8B65-78C663BE3EB3}" presName="text2" presStyleLbl="fgAcc2" presStyleIdx="0" presStyleCnt="2">
        <dgm:presLayoutVars>
          <dgm:chPref val="3"/>
        </dgm:presLayoutVars>
      </dgm:prSet>
      <dgm:spPr/>
    </dgm:pt>
    <dgm:pt modelId="{0C747406-CC6F-40E6-9910-9D64F7E3D4E9}" type="pres">
      <dgm:prSet presAssocID="{72308603-5873-44BA-8B65-78C663BE3EB3}" presName="hierChild3" presStyleCnt="0"/>
      <dgm:spPr/>
    </dgm:pt>
    <dgm:pt modelId="{7E6172CB-3C2F-44D3-AD87-080CFC7881AF}" type="pres">
      <dgm:prSet presAssocID="{20F71158-D902-4169-BA14-123404D3454D}" presName="Name17" presStyleLbl="parChTrans1D3" presStyleIdx="0" presStyleCnt="2"/>
      <dgm:spPr/>
    </dgm:pt>
    <dgm:pt modelId="{BE2C6D6E-FF3C-43BC-AD99-B47B7DD3F5BA}" type="pres">
      <dgm:prSet presAssocID="{BCF54075-952C-4633-91D7-ED994F1E8551}" presName="hierRoot3" presStyleCnt="0"/>
      <dgm:spPr/>
    </dgm:pt>
    <dgm:pt modelId="{29472151-4F75-4B28-BB1D-01F51E98FD82}" type="pres">
      <dgm:prSet presAssocID="{BCF54075-952C-4633-91D7-ED994F1E8551}" presName="composite3" presStyleCnt="0"/>
      <dgm:spPr/>
    </dgm:pt>
    <dgm:pt modelId="{1C171306-AC07-4861-9B9B-CF80C63464B4}" type="pres">
      <dgm:prSet presAssocID="{BCF54075-952C-4633-91D7-ED994F1E8551}" presName="background3" presStyleLbl="node3" presStyleIdx="0" presStyleCnt="2"/>
      <dgm:spPr/>
    </dgm:pt>
    <dgm:pt modelId="{2D6BA035-38A9-4376-921C-9356EBACC010}" type="pres">
      <dgm:prSet presAssocID="{BCF54075-952C-4633-91D7-ED994F1E8551}" presName="text3" presStyleLbl="fgAcc3" presStyleIdx="0" presStyleCnt="2">
        <dgm:presLayoutVars>
          <dgm:chPref val="3"/>
        </dgm:presLayoutVars>
      </dgm:prSet>
      <dgm:spPr/>
    </dgm:pt>
    <dgm:pt modelId="{FCA7406E-489E-4953-AEF0-FD8AEE36E999}" type="pres">
      <dgm:prSet presAssocID="{BCF54075-952C-4633-91D7-ED994F1E8551}" presName="hierChild4" presStyleCnt="0"/>
      <dgm:spPr/>
    </dgm:pt>
    <dgm:pt modelId="{CD4644D4-747B-46B3-8B86-EE9F61B26F32}" type="pres">
      <dgm:prSet presAssocID="{9979692C-88E8-4A8B-9FA8-A39B540B7244}" presName="Name10" presStyleLbl="parChTrans1D2" presStyleIdx="1" presStyleCnt="2"/>
      <dgm:spPr/>
    </dgm:pt>
    <dgm:pt modelId="{4B2569B9-6FFF-460B-81B4-C2005CB55E11}" type="pres">
      <dgm:prSet presAssocID="{1682B86B-79AA-479C-BB7E-B0319A243452}" presName="hierRoot2" presStyleCnt="0"/>
      <dgm:spPr/>
    </dgm:pt>
    <dgm:pt modelId="{D057A666-607B-4FC3-8E12-158C4E8FB529}" type="pres">
      <dgm:prSet presAssocID="{1682B86B-79AA-479C-BB7E-B0319A243452}" presName="composite2" presStyleCnt="0"/>
      <dgm:spPr/>
    </dgm:pt>
    <dgm:pt modelId="{0EA2A990-32CB-43D1-BD81-EAAF9DD47D32}" type="pres">
      <dgm:prSet presAssocID="{1682B86B-79AA-479C-BB7E-B0319A243452}" presName="background2" presStyleLbl="node2" presStyleIdx="1" presStyleCnt="2"/>
      <dgm:spPr/>
    </dgm:pt>
    <dgm:pt modelId="{54E9DB63-0122-43E6-9741-A188CA2C79FA}" type="pres">
      <dgm:prSet presAssocID="{1682B86B-79AA-479C-BB7E-B0319A243452}" presName="text2" presStyleLbl="fgAcc2" presStyleIdx="1" presStyleCnt="2">
        <dgm:presLayoutVars>
          <dgm:chPref val="3"/>
        </dgm:presLayoutVars>
      </dgm:prSet>
      <dgm:spPr/>
    </dgm:pt>
    <dgm:pt modelId="{D1E82637-92BA-4197-86ED-642377FB5E3E}" type="pres">
      <dgm:prSet presAssocID="{1682B86B-79AA-479C-BB7E-B0319A243452}" presName="hierChild3" presStyleCnt="0"/>
      <dgm:spPr/>
    </dgm:pt>
    <dgm:pt modelId="{5E8B1CA5-8CC7-437D-9DE1-CFC609350D6F}" type="pres">
      <dgm:prSet presAssocID="{7F987BEE-5781-467A-BEDD-6FF9BBC2D595}" presName="Name17" presStyleLbl="parChTrans1D3" presStyleIdx="1" presStyleCnt="2"/>
      <dgm:spPr/>
    </dgm:pt>
    <dgm:pt modelId="{06700366-A600-4E6F-AB6B-4EC5DE48F58F}" type="pres">
      <dgm:prSet presAssocID="{5C60A316-01E3-4A2B-9997-75C0EABF7870}" presName="hierRoot3" presStyleCnt="0"/>
      <dgm:spPr/>
    </dgm:pt>
    <dgm:pt modelId="{F00B1546-46BE-4CCA-BF48-D70A720FC6B9}" type="pres">
      <dgm:prSet presAssocID="{5C60A316-01E3-4A2B-9997-75C0EABF7870}" presName="composite3" presStyleCnt="0"/>
      <dgm:spPr/>
    </dgm:pt>
    <dgm:pt modelId="{89B11996-CD04-49B2-9682-6F004D804044}" type="pres">
      <dgm:prSet presAssocID="{5C60A316-01E3-4A2B-9997-75C0EABF7870}" presName="background3" presStyleLbl="node3" presStyleIdx="1" presStyleCnt="2"/>
      <dgm:spPr/>
    </dgm:pt>
    <dgm:pt modelId="{9A0E37C9-FEF4-4C6B-98D6-9FE87DE72956}" type="pres">
      <dgm:prSet presAssocID="{5C60A316-01E3-4A2B-9997-75C0EABF7870}" presName="text3" presStyleLbl="fgAcc3" presStyleIdx="1" presStyleCnt="2">
        <dgm:presLayoutVars>
          <dgm:chPref val="3"/>
        </dgm:presLayoutVars>
      </dgm:prSet>
      <dgm:spPr/>
    </dgm:pt>
    <dgm:pt modelId="{DB487B5D-AD07-4BF0-97E9-0BD5D1C62EC3}" type="pres">
      <dgm:prSet presAssocID="{5C60A316-01E3-4A2B-9997-75C0EABF7870}" presName="hierChild4" presStyleCnt="0"/>
      <dgm:spPr/>
    </dgm:pt>
    <dgm:pt modelId="{08C6AFA9-AC45-491D-B546-15DB12810343}" type="pres">
      <dgm:prSet presAssocID="{458165D0-14E5-4DFE-9303-3B7D558D7980}" presName="Name23" presStyleLbl="parChTrans1D4" presStyleIdx="0" presStyleCnt="5"/>
      <dgm:spPr/>
    </dgm:pt>
    <dgm:pt modelId="{94D63166-32B8-4198-8CEA-F4869780DF59}" type="pres">
      <dgm:prSet presAssocID="{08A10FC7-DCEE-4135-95C6-263109BB5CFD}" presName="hierRoot4" presStyleCnt="0"/>
      <dgm:spPr/>
    </dgm:pt>
    <dgm:pt modelId="{F7D175BD-0795-4EA3-BEE0-A1D1437709DB}" type="pres">
      <dgm:prSet presAssocID="{08A10FC7-DCEE-4135-95C6-263109BB5CFD}" presName="composite4" presStyleCnt="0"/>
      <dgm:spPr/>
    </dgm:pt>
    <dgm:pt modelId="{59D6BFC4-D840-454B-9DB2-ABB3AE4ABFF6}" type="pres">
      <dgm:prSet presAssocID="{08A10FC7-DCEE-4135-95C6-263109BB5CFD}" presName="background4" presStyleLbl="node4" presStyleIdx="0" presStyleCnt="5"/>
      <dgm:spPr/>
    </dgm:pt>
    <dgm:pt modelId="{99D30171-1DD0-47F8-903D-4BFC598C1951}" type="pres">
      <dgm:prSet presAssocID="{08A10FC7-DCEE-4135-95C6-263109BB5CFD}" presName="text4" presStyleLbl="fgAcc4" presStyleIdx="0" presStyleCnt="5">
        <dgm:presLayoutVars>
          <dgm:chPref val="3"/>
        </dgm:presLayoutVars>
      </dgm:prSet>
      <dgm:spPr/>
    </dgm:pt>
    <dgm:pt modelId="{1A85CB21-D830-4256-965B-D49019D4229F}" type="pres">
      <dgm:prSet presAssocID="{08A10FC7-DCEE-4135-95C6-263109BB5CFD}" presName="hierChild5" presStyleCnt="0"/>
      <dgm:spPr/>
    </dgm:pt>
    <dgm:pt modelId="{176AA0EB-AF52-427A-95DB-756A4D9899E1}" type="pres">
      <dgm:prSet presAssocID="{F0864521-97D9-4FF0-8358-3E5C42170D4F}" presName="Name23" presStyleLbl="parChTrans1D4" presStyleIdx="1" presStyleCnt="5"/>
      <dgm:spPr/>
    </dgm:pt>
    <dgm:pt modelId="{3604C93D-F21A-4255-A3F9-57AB1339B89A}" type="pres">
      <dgm:prSet presAssocID="{2520FEF9-15A5-45C8-9315-25510488C770}" presName="hierRoot4" presStyleCnt="0"/>
      <dgm:spPr/>
    </dgm:pt>
    <dgm:pt modelId="{620971F7-E5EC-4E1A-905C-0F6953701D00}" type="pres">
      <dgm:prSet presAssocID="{2520FEF9-15A5-45C8-9315-25510488C770}" presName="composite4" presStyleCnt="0"/>
      <dgm:spPr/>
    </dgm:pt>
    <dgm:pt modelId="{7ABE7436-FD18-4F4B-8B0B-07D502BA2BF9}" type="pres">
      <dgm:prSet presAssocID="{2520FEF9-15A5-45C8-9315-25510488C770}" presName="background4" presStyleLbl="node4" presStyleIdx="1" presStyleCnt="5"/>
      <dgm:spPr/>
    </dgm:pt>
    <dgm:pt modelId="{D12D3D1B-2906-47F0-A1B8-33034485A36B}" type="pres">
      <dgm:prSet presAssocID="{2520FEF9-15A5-45C8-9315-25510488C770}" presName="text4" presStyleLbl="fgAcc4" presStyleIdx="1" presStyleCnt="5">
        <dgm:presLayoutVars>
          <dgm:chPref val="3"/>
        </dgm:presLayoutVars>
      </dgm:prSet>
      <dgm:spPr/>
    </dgm:pt>
    <dgm:pt modelId="{331FCE4F-3DF9-4F06-8C8A-B40D8FACC740}" type="pres">
      <dgm:prSet presAssocID="{2520FEF9-15A5-45C8-9315-25510488C770}" presName="hierChild5" presStyleCnt="0"/>
      <dgm:spPr/>
    </dgm:pt>
    <dgm:pt modelId="{916126BC-DD9E-4FF3-BEA0-4DA2D8A736CF}" type="pres">
      <dgm:prSet presAssocID="{D71B3B76-3FE7-4652-B497-F35638ED0B33}" presName="Name23" presStyleLbl="parChTrans1D4" presStyleIdx="2" presStyleCnt="5"/>
      <dgm:spPr/>
    </dgm:pt>
    <dgm:pt modelId="{4A49D765-9AD9-484E-9A43-A036EEDD4F81}" type="pres">
      <dgm:prSet presAssocID="{146E91FB-3C58-4EA3-AA24-F0F90FBE1965}" presName="hierRoot4" presStyleCnt="0"/>
      <dgm:spPr/>
    </dgm:pt>
    <dgm:pt modelId="{10A0B3D6-D9D3-4A4A-B0EC-164F2B33671A}" type="pres">
      <dgm:prSet presAssocID="{146E91FB-3C58-4EA3-AA24-F0F90FBE1965}" presName="composite4" presStyleCnt="0"/>
      <dgm:spPr/>
    </dgm:pt>
    <dgm:pt modelId="{3200BA16-A26D-45CA-8729-AA4729410CE5}" type="pres">
      <dgm:prSet presAssocID="{146E91FB-3C58-4EA3-AA24-F0F90FBE1965}" presName="background4" presStyleLbl="node4" presStyleIdx="2" presStyleCnt="5"/>
      <dgm:spPr/>
    </dgm:pt>
    <dgm:pt modelId="{60A94B8A-0021-447C-B7FA-2AD81C2FEEB4}" type="pres">
      <dgm:prSet presAssocID="{146E91FB-3C58-4EA3-AA24-F0F90FBE1965}" presName="text4" presStyleLbl="fgAcc4" presStyleIdx="2" presStyleCnt="5">
        <dgm:presLayoutVars>
          <dgm:chPref val="3"/>
        </dgm:presLayoutVars>
      </dgm:prSet>
      <dgm:spPr/>
    </dgm:pt>
    <dgm:pt modelId="{ECBE8293-C7FA-4895-AF28-A4DBDE2B3F1D}" type="pres">
      <dgm:prSet presAssocID="{146E91FB-3C58-4EA3-AA24-F0F90FBE1965}" presName="hierChild5" presStyleCnt="0"/>
      <dgm:spPr/>
    </dgm:pt>
    <dgm:pt modelId="{7EA78FED-9F9F-48CC-8BD9-1DFB70D2E9A5}" type="pres">
      <dgm:prSet presAssocID="{883A58DE-7457-45DC-8B8A-659193528B2D}" presName="Name23" presStyleLbl="parChTrans1D4" presStyleIdx="3" presStyleCnt="5"/>
      <dgm:spPr/>
    </dgm:pt>
    <dgm:pt modelId="{4221FD72-AFE5-4D3B-8B66-BEBEFA4C4781}" type="pres">
      <dgm:prSet presAssocID="{C0A91A3A-5378-452F-89C9-28A091C1394B}" presName="hierRoot4" presStyleCnt="0"/>
      <dgm:spPr/>
    </dgm:pt>
    <dgm:pt modelId="{760CE62F-1D3B-4A82-BCC8-5592E0BFE0C3}" type="pres">
      <dgm:prSet presAssocID="{C0A91A3A-5378-452F-89C9-28A091C1394B}" presName="composite4" presStyleCnt="0"/>
      <dgm:spPr/>
    </dgm:pt>
    <dgm:pt modelId="{6C92D340-D0F7-4253-B046-09E3E3F662D8}" type="pres">
      <dgm:prSet presAssocID="{C0A91A3A-5378-452F-89C9-28A091C1394B}" presName="background4" presStyleLbl="node4" presStyleIdx="3" presStyleCnt="5"/>
      <dgm:spPr/>
    </dgm:pt>
    <dgm:pt modelId="{A3CE8E4D-F61E-4F73-BF83-986E2982D48A}" type="pres">
      <dgm:prSet presAssocID="{C0A91A3A-5378-452F-89C9-28A091C1394B}" presName="text4" presStyleLbl="fgAcc4" presStyleIdx="3" presStyleCnt="5">
        <dgm:presLayoutVars>
          <dgm:chPref val="3"/>
        </dgm:presLayoutVars>
      </dgm:prSet>
      <dgm:spPr/>
    </dgm:pt>
    <dgm:pt modelId="{6E077B5C-EC0E-4AAD-AE2D-7B8EC5CB438C}" type="pres">
      <dgm:prSet presAssocID="{C0A91A3A-5378-452F-89C9-28A091C1394B}" presName="hierChild5" presStyleCnt="0"/>
      <dgm:spPr/>
    </dgm:pt>
    <dgm:pt modelId="{CE61278F-AD68-4722-B640-F128DE16C34D}" type="pres">
      <dgm:prSet presAssocID="{D9505A0F-B9F2-4AFD-87F3-E89F366625B0}" presName="Name23" presStyleLbl="parChTrans1D4" presStyleIdx="4" presStyleCnt="5"/>
      <dgm:spPr/>
    </dgm:pt>
    <dgm:pt modelId="{3ACEBBC5-3F96-48E8-A70E-B61BCCA5BB59}" type="pres">
      <dgm:prSet presAssocID="{68C950DD-7BA8-45BC-91A4-DB6967DB4C9F}" presName="hierRoot4" presStyleCnt="0"/>
      <dgm:spPr/>
    </dgm:pt>
    <dgm:pt modelId="{1D678BFB-2F7B-4830-89A2-B9C68A69C65D}" type="pres">
      <dgm:prSet presAssocID="{68C950DD-7BA8-45BC-91A4-DB6967DB4C9F}" presName="composite4" presStyleCnt="0"/>
      <dgm:spPr/>
    </dgm:pt>
    <dgm:pt modelId="{3083C437-C524-4BD4-BFBD-54D55FA8E6B0}" type="pres">
      <dgm:prSet presAssocID="{68C950DD-7BA8-45BC-91A4-DB6967DB4C9F}" presName="background4" presStyleLbl="node4" presStyleIdx="4" presStyleCnt="5"/>
      <dgm:spPr/>
    </dgm:pt>
    <dgm:pt modelId="{BF302BB2-39D8-495C-A26A-BC448E45EB4E}" type="pres">
      <dgm:prSet presAssocID="{68C950DD-7BA8-45BC-91A4-DB6967DB4C9F}" presName="text4" presStyleLbl="fgAcc4" presStyleIdx="4" presStyleCnt="5">
        <dgm:presLayoutVars>
          <dgm:chPref val="3"/>
        </dgm:presLayoutVars>
      </dgm:prSet>
      <dgm:spPr/>
    </dgm:pt>
    <dgm:pt modelId="{06319242-6BBD-4762-BC21-101A0AD381E1}" type="pres">
      <dgm:prSet presAssocID="{68C950DD-7BA8-45BC-91A4-DB6967DB4C9F}" presName="hierChild5" presStyleCnt="0"/>
      <dgm:spPr/>
    </dgm:pt>
  </dgm:ptLst>
  <dgm:cxnLst>
    <dgm:cxn modelId="{9B10C30A-3891-4393-9FB7-507467A5CED7}" type="presOf" srcId="{D9505A0F-B9F2-4AFD-87F3-E89F366625B0}" destId="{CE61278F-AD68-4722-B640-F128DE16C34D}" srcOrd="0" destOrd="0" presId="urn:microsoft.com/office/officeart/2005/8/layout/hierarchy1"/>
    <dgm:cxn modelId="{6AE12D10-70FC-427D-BC61-2B7F55ED6D95}" type="presOf" srcId="{5C60A316-01E3-4A2B-9997-75C0EABF7870}" destId="{9A0E37C9-FEF4-4C6B-98D6-9FE87DE72956}" srcOrd="0" destOrd="0" presId="urn:microsoft.com/office/officeart/2005/8/layout/hierarchy1"/>
    <dgm:cxn modelId="{B20C9018-FE4C-4997-9804-700931CA73AA}" type="presOf" srcId="{9979692C-88E8-4A8B-9FA8-A39B540B7244}" destId="{CD4644D4-747B-46B3-8B86-EE9F61B26F32}" srcOrd="0" destOrd="0" presId="urn:microsoft.com/office/officeart/2005/8/layout/hierarchy1"/>
    <dgm:cxn modelId="{C32CD91A-C1A7-4922-B08C-B6784E61AA2A}" type="presOf" srcId="{7BD17BD3-6410-4408-8C53-747AC735D0DE}" destId="{F1FDF788-C469-4001-B240-66A72F938D9C}" srcOrd="0" destOrd="0" presId="urn:microsoft.com/office/officeart/2005/8/layout/hierarchy1"/>
    <dgm:cxn modelId="{9136E920-0E0E-48EA-8E7C-B03080BFD231}" type="presOf" srcId="{C0A91A3A-5378-452F-89C9-28A091C1394B}" destId="{A3CE8E4D-F61E-4F73-BF83-986E2982D48A}" srcOrd="0" destOrd="0" presId="urn:microsoft.com/office/officeart/2005/8/layout/hierarchy1"/>
    <dgm:cxn modelId="{D6187023-1038-42B8-A6C2-F6EC0C3FDF9A}" srcId="{5C60A316-01E3-4A2B-9997-75C0EABF7870}" destId="{68C950DD-7BA8-45BC-91A4-DB6967DB4C9F}" srcOrd="2" destOrd="0" parTransId="{D9505A0F-B9F2-4AFD-87F3-E89F366625B0}" sibTransId="{5375D79E-E026-40B9-A8A8-B6EAAF645314}"/>
    <dgm:cxn modelId="{4C132F34-5678-4F26-9A11-056E692CCF8B}" type="presOf" srcId="{2520FEF9-15A5-45C8-9315-25510488C770}" destId="{D12D3D1B-2906-47F0-A1B8-33034485A36B}" srcOrd="0" destOrd="0" presId="urn:microsoft.com/office/officeart/2005/8/layout/hierarchy1"/>
    <dgm:cxn modelId="{F8D06F36-4E9F-44F5-A38F-3C8F921A9DA4}" srcId="{7BD17BD3-6410-4408-8C53-747AC735D0DE}" destId="{72308603-5873-44BA-8B65-78C663BE3EB3}" srcOrd="0" destOrd="0" parTransId="{4ABDB7DC-BC6A-4131-A29B-A27636A98862}" sibTransId="{F2CDCAB1-B7EE-42F6-93A4-5CA0C7FB13B2}"/>
    <dgm:cxn modelId="{212D255C-7E11-4F01-B775-242C7A01AC4C}" srcId="{126AAF1C-CCA1-499B-B12E-C2E980F1B215}" destId="{7BD17BD3-6410-4408-8C53-747AC735D0DE}" srcOrd="0" destOrd="0" parTransId="{AF34BD0B-5F28-4888-82C5-F947C421AA3D}" sibTransId="{0EC32A45-DBBB-4B79-AB48-CCA7AFD6510F}"/>
    <dgm:cxn modelId="{1975C05C-4D92-4A54-89D0-919940514151}" type="presOf" srcId="{7F987BEE-5781-467A-BEDD-6FF9BBC2D595}" destId="{5E8B1CA5-8CC7-437D-9DE1-CFC609350D6F}" srcOrd="0" destOrd="0" presId="urn:microsoft.com/office/officeart/2005/8/layout/hierarchy1"/>
    <dgm:cxn modelId="{2FB8AD6D-3165-4FF6-9A11-57C969833A3A}" type="presOf" srcId="{F0864521-97D9-4FF0-8358-3E5C42170D4F}" destId="{176AA0EB-AF52-427A-95DB-756A4D9899E1}" srcOrd="0" destOrd="0" presId="urn:microsoft.com/office/officeart/2005/8/layout/hierarchy1"/>
    <dgm:cxn modelId="{B30BD676-4AC6-460C-A0DA-579EBF42EC48}" type="presOf" srcId="{BCF54075-952C-4633-91D7-ED994F1E8551}" destId="{2D6BA035-38A9-4376-921C-9356EBACC010}" srcOrd="0" destOrd="0" presId="urn:microsoft.com/office/officeart/2005/8/layout/hierarchy1"/>
    <dgm:cxn modelId="{3CB79E5A-ABC6-456E-8019-6A4DDAF98178}" type="presOf" srcId="{68C950DD-7BA8-45BC-91A4-DB6967DB4C9F}" destId="{BF302BB2-39D8-495C-A26A-BC448E45EB4E}" srcOrd="0" destOrd="0" presId="urn:microsoft.com/office/officeart/2005/8/layout/hierarchy1"/>
    <dgm:cxn modelId="{AE329680-0E4A-4453-A45B-08839A32367F}" type="presOf" srcId="{08A10FC7-DCEE-4135-95C6-263109BB5CFD}" destId="{99D30171-1DD0-47F8-903D-4BFC598C1951}" srcOrd="0" destOrd="0" presId="urn:microsoft.com/office/officeart/2005/8/layout/hierarchy1"/>
    <dgm:cxn modelId="{BB28498C-D620-40C0-AC06-8D7A2CB842E8}" srcId="{2520FEF9-15A5-45C8-9315-25510488C770}" destId="{C0A91A3A-5378-452F-89C9-28A091C1394B}" srcOrd="1" destOrd="0" parTransId="{883A58DE-7457-45DC-8B8A-659193528B2D}" sibTransId="{539C6116-38C5-47DC-B1C6-F2B536C73C03}"/>
    <dgm:cxn modelId="{3C6CFD9B-5450-46A6-BDDF-0C24DA6B6A65}" type="presOf" srcId="{D71B3B76-3FE7-4652-B497-F35638ED0B33}" destId="{916126BC-DD9E-4FF3-BEA0-4DA2D8A736CF}" srcOrd="0" destOrd="0" presId="urn:microsoft.com/office/officeart/2005/8/layout/hierarchy1"/>
    <dgm:cxn modelId="{AD5083A4-DFDB-4E7E-B5CC-85F3DA6FAC4E}" type="presOf" srcId="{1682B86B-79AA-479C-BB7E-B0319A243452}" destId="{54E9DB63-0122-43E6-9741-A188CA2C79FA}" srcOrd="0" destOrd="0" presId="urn:microsoft.com/office/officeart/2005/8/layout/hierarchy1"/>
    <dgm:cxn modelId="{0AE01AA6-9A9D-4382-AFFA-8BDE78A1E1B6}" srcId="{72308603-5873-44BA-8B65-78C663BE3EB3}" destId="{BCF54075-952C-4633-91D7-ED994F1E8551}" srcOrd="0" destOrd="0" parTransId="{20F71158-D902-4169-BA14-123404D3454D}" sibTransId="{7943F111-3B38-4785-BD46-B54F83B5B3EB}"/>
    <dgm:cxn modelId="{8F5008AE-B4A4-4CD9-99F0-7E02983AA2C9}" type="presOf" srcId="{72308603-5873-44BA-8B65-78C663BE3EB3}" destId="{F53DB41E-0CB2-4659-9840-71CAFC6C08F8}" srcOrd="0" destOrd="0" presId="urn:microsoft.com/office/officeart/2005/8/layout/hierarchy1"/>
    <dgm:cxn modelId="{E70DB6B7-E918-44A2-8B28-D274E6FA3399}" srcId="{7BD17BD3-6410-4408-8C53-747AC735D0DE}" destId="{1682B86B-79AA-479C-BB7E-B0319A243452}" srcOrd="1" destOrd="0" parTransId="{9979692C-88E8-4A8B-9FA8-A39B540B7244}" sibTransId="{A7BEC8E2-AB40-4827-94C5-D1C532827316}"/>
    <dgm:cxn modelId="{4BA3A9BB-8857-4C33-A28D-6EB0A840F07C}" type="presOf" srcId="{4ABDB7DC-BC6A-4131-A29B-A27636A98862}" destId="{9C918148-9E45-4607-A44A-7BE77FB25100}" srcOrd="0" destOrd="0" presId="urn:microsoft.com/office/officeart/2005/8/layout/hierarchy1"/>
    <dgm:cxn modelId="{088879C8-78C9-4CCB-A24D-D93633F1998E}" type="presOf" srcId="{126AAF1C-CCA1-499B-B12E-C2E980F1B215}" destId="{6F51EA92-9044-45E2-9EED-26C291EDFE13}" srcOrd="0" destOrd="0" presId="urn:microsoft.com/office/officeart/2005/8/layout/hierarchy1"/>
    <dgm:cxn modelId="{24A94ECE-DAD3-4042-B6BE-7BB098BCBF4F}" type="presOf" srcId="{458165D0-14E5-4DFE-9303-3B7D558D7980}" destId="{08C6AFA9-AC45-491D-B546-15DB12810343}" srcOrd="0" destOrd="0" presId="urn:microsoft.com/office/officeart/2005/8/layout/hierarchy1"/>
    <dgm:cxn modelId="{733FBDD8-B701-4F0F-A5B8-9CEF8D18403A}" srcId="{5C60A316-01E3-4A2B-9997-75C0EABF7870}" destId="{08A10FC7-DCEE-4135-95C6-263109BB5CFD}" srcOrd="0" destOrd="0" parTransId="{458165D0-14E5-4DFE-9303-3B7D558D7980}" sibTransId="{379539AA-D743-4697-A9F9-F1AF4B1E888D}"/>
    <dgm:cxn modelId="{AA17F1D8-7AF4-4095-8490-E02FB176DC25}" srcId="{2520FEF9-15A5-45C8-9315-25510488C770}" destId="{146E91FB-3C58-4EA3-AA24-F0F90FBE1965}" srcOrd="0" destOrd="0" parTransId="{D71B3B76-3FE7-4652-B497-F35638ED0B33}" sibTransId="{2F339F4E-A2EF-431E-86E1-B18FB062173A}"/>
    <dgm:cxn modelId="{4A1FA0DD-4C10-43A8-A37C-E1347DB8E347}" srcId="{1682B86B-79AA-479C-BB7E-B0319A243452}" destId="{5C60A316-01E3-4A2B-9997-75C0EABF7870}" srcOrd="0" destOrd="0" parTransId="{7F987BEE-5781-467A-BEDD-6FF9BBC2D595}" sibTransId="{EA24F246-0B7F-423D-B12C-EE779FF7DDFA}"/>
    <dgm:cxn modelId="{9F3B36E2-FC7E-4B7A-9BB2-0370605EDA98}" type="presOf" srcId="{146E91FB-3C58-4EA3-AA24-F0F90FBE1965}" destId="{60A94B8A-0021-447C-B7FA-2AD81C2FEEB4}" srcOrd="0" destOrd="0" presId="urn:microsoft.com/office/officeart/2005/8/layout/hierarchy1"/>
    <dgm:cxn modelId="{170D26E4-A8C8-42C8-9A63-03A218867A67}" srcId="{5C60A316-01E3-4A2B-9997-75C0EABF7870}" destId="{2520FEF9-15A5-45C8-9315-25510488C770}" srcOrd="1" destOrd="0" parTransId="{F0864521-97D9-4FF0-8358-3E5C42170D4F}" sibTransId="{83B4CEB0-7266-4510-8C57-3F6A20DE7F2E}"/>
    <dgm:cxn modelId="{D838B6FC-F153-4A07-A713-6AE243A78C0D}" type="presOf" srcId="{883A58DE-7457-45DC-8B8A-659193528B2D}" destId="{7EA78FED-9F9F-48CC-8BD9-1DFB70D2E9A5}" srcOrd="0" destOrd="0" presId="urn:microsoft.com/office/officeart/2005/8/layout/hierarchy1"/>
    <dgm:cxn modelId="{6F8623FD-C495-4D53-9D94-BB9B84037F93}" type="presOf" srcId="{20F71158-D902-4169-BA14-123404D3454D}" destId="{7E6172CB-3C2F-44D3-AD87-080CFC7881AF}" srcOrd="0" destOrd="0" presId="urn:microsoft.com/office/officeart/2005/8/layout/hierarchy1"/>
    <dgm:cxn modelId="{D879D7B5-EB87-41B3-8A33-4DADE3C3C254}" type="presParOf" srcId="{6F51EA92-9044-45E2-9EED-26C291EDFE13}" destId="{46B02789-1236-4B03-84B0-159030314734}" srcOrd="0" destOrd="0" presId="urn:microsoft.com/office/officeart/2005/8/layout/hierarchy1"/>
    <dgm:cxn modelId="{8AA37B9B-2A7C-4CEB-BB61-15D1C4431E0C}" type="presParOf" srcId="{46B02789-1236-4B03-84B0-159030314734}" destId="{255ED362-21EB-48DD-9E30-5187AA69491C}" srcOrd="0" destOrd="0" presId="urn:microsoft.com/office/officeart/2005/8/layout/hierarchy1"/>
    <dgm:cxn modelId="{61C1585B-EC3E-4DB7-9B36-64CC7C676CF5}" type="presParOf" srcId="{255ED362-21EB-48DD-9E30-5187AA69491C}" destId="{5F594F4B-E227-41DC-8004-7FB9DF5CD361}" srcOrd="0" destOrd="0" presId="urn:microsoft.com/office/officeart/2005/8/layout/hierarchy1"/>
    <dgm:cxn modelId="{CD489326-2957-4FB0-B45D-2B9C867F5209}" type="presParOf" srcId="{255ED362-21EB-48DD-9E30-5187AA69491C}" destId="{F1FDF788-C469-4001-B240-66A72F938D9C}" srcOrd="1" destOrd="0" presId="urn:microsoft.com/office/officeart/2005/8/layout/hierarchy1"/>
    <dgm:cxn modelId="{DCB95B6B-2A9E-49CD-968B-D1140F2344DF}" type="presParOf" srcId="{46B02789-1236-4B03-84B0-159030314734}" destId="{EDB5E6F7-6DEC-4DC6-9D75-77D4D8A96CF0}" srcOrd="1" destOrd="0" presId="urn:microsoft.com/office/officeart/2005/8/layout/hierarchy1"/>
    <dgm:cxn modelId="{2E4BE937-2ADD-46E4-A075-7D454573A80A}" type="presParOf" srcId="{EDB5E6F7-6DEC-4DC6-9D75-77D4D8A96CF0}" destId="{9C918148-9E45-4607-A44A-7BE77FB25100}" srcOrd="0" destOrd="0" presId="urn:microsoft.com/office/officeart/2005/8/layout/hierarchy1"/>
    <dgm:cxn modelId="{98972B68-3C67-4FC8-8A2B-7360B7BCCC8E}" type="presParOf" srcId="{EDB5E6F7-6DEC-4DC6-9D75-77D4D8A96CF0}" destId="{4A00A455-32B0-4112-8A18-785669357A5B}" srcOrd="1" destOrd="0" presId="urn:microsoft.com/office/officeart/2005/8/layout/hierarchy1"/>
    <dgm:cxn modelId="{6FD36241-6344-4F42-9CB8-2CF78D8131A4}" type="presParOf" srcId="{4A00A455-32B0-4112-8A18-785669357A5B}" destId="{7A2B09A4-2803-4CCE-916D-4B9229397647}" srcOrd="0" destOrd="0" presId="urn:microsoft.com/office/officeart/2005/8/layout/hierarchy1"/>
    <dgm:cxn modelId="{085FFA53-37B9-4754-B15E-1C7C16B561A0}" type="presParOf" srcId="{7A2B09A4-2803-4CCE-916D-4B9229397647}" destId="{CFC7B11A-7894-4436-A971-7A5E4BC948D3}" srcOrd="0" destOrd="0" presId="urn:microsoft.com/office/officeart/2005/8/layout/hierarchy1"/>
    <dgm:cxn modelId="{36E0C2CE-50EA-4691-8D25-2F8E88CF07CF}" type="presParOf" srcId="{7A2B09A4-2803-4CCE-916D-4B9229397647}" destId="{F53DB41E-0CB2-4659-9840-71CAFC6C08F8}" srcOrd="1" destOrd="0" presId="urn:microsoft.com/office/officeart/2005/8/layout/hierarchy1"/>
    <dgm:cxn modelId="{DA4B2D50-CB74-48BE-8736-C0772FE0ED7B}" type="presParOf" srcId="{4A00A455-32B0-4112-8A18-785669357A5B}" destId="{0C747406-CC6F-40E6-9910-9D64F7E3D4E9}" srcOrd="1" destOrd="0" presId="urn:microsoft.com/office/officeart/2005/8/layout/hierarchy1"/>
    <dgm:cxn modelId="{9FDDA181-DDA4-4C9B-A7EA-B4417B0C96E8}" type="presParOf" srcId="{0C747406-CC6F-40E6-9910-9D64F7E3D4E9}" destId="{7E6172CB-3C2F-44D3-AD87-080CFC7881AF}" srcOrd="0" destOrd="0" presId="urn:microsoft.com/office/officeart/2005/8/layout/hierarchy1"/>
    <dgm:cxn modelId="{F3216E2D-F92F-46DF-B10D-0CD0EDFEC7AE}" type="presParOf" srcId="{0C747406-CC6F-40E6-9910-9D64F7E3D4E9}" destId="{BE2C6D6E-FF3C-43BC-AD99-B47B7DD3F5BA}" srcOrd="1" destOrd="0" presId="urn:microsoft.com/office/officeart/2005/8/layout/hierarchy1"/>
    <dgm:cxn modelId="{F8FA7E6E-BF03-4350-93F2-E90D43E04860}" type="presParOf" srcId="{BE2C6D6E-FF3C-43BC-AD99-B47B7DD3F5BA}" destId="{29472151-4F75-4B28-BB1D-01F51E98FD82}" srcOrd="0" destOrd="0" presId="urn:microsoft.com/office/officeart/2005/8/layout/hierarchy1"/>
    <dgm:cxn modelId="{97EDD08B-23D4-4C92-AD51-91DDD9C9FC3B}" type="presParOf" srcId="{29472151-4F75-4B28-BB1D-01F51E98FD82}" destId="{1C171306-AC07-4861-9B9B-CF80C63464B4}" srcOrd="0" destOrd="0" presId="urn:microsoft.com/office/officeart/2005/8/layout/hierarchy1"/>
    <dgm:cxn modelId="{217C9819-87D8-4D97-A0C1-297FA36890A9}" type="presParOf" srcId="{29472151-4F75-4B28-BB1D-01F51E98FD82}" destId="{2D6BA035-38A9-4376-921C-9356EBACC010}" srcOrd="1" destOrd="0" presId="urn:microsoft.com/office/officeart/2005/8/layout/hierarchy1"/>
    <dgm:cxn modelId="{8E66654F-03DA-4EDE-9CF3-D82F50546ACD}" type="presParOf" srcId="{BE2C6D6E-FF3C-43BC-AD99-B47B7DD3F5BA}" destId="{FCA7406E-489E-4953-AEF0-FD8AEE36E999}" srcOrd="1" destOrd="0" presId="urn:microsoft.com/office/officeart/2005/8/layout/hierarchy1"/>
    <dgm:cxn modelId="{168DEDD0-1FD8-4A22-BAA7-10321EE86F23}" type="presParOf" srcId="{EDB5E6F7-6DEC-4DC6-9D75-77D4D8A96CF0}" destId="{CD4644D4-747B-46B3-8B86-EE9F61B26F32}" srcOrd="2" destOrd="0" presId="urn:microsoft.com/office/officeart/2005/8/layout/hierarchy1"/>
    <dgm:cxn modelId="{194F862F-72EE-441B-9C4C-FA0E92F1BEAB}" type="presParOf" srcId="{EDB5E6F7-6DEC-4DC6-9D75-77D4D8A96CF0}" destId="{4B2569B9-6FFF-460B-81B4-C2005CB55E11}" srcOrd="3" destOrd="0" presId="urn:microsoft.com/office/officeart/2005/8/layout/hierarchy1"/>
    <dgm:cxn modelId="{62716BEE-2DBD-49EE-903F-F3033CC6356E}" type="presParOf" srcId="{4B2569B9-6FFF-460B-81B4-C2005CB55E11}" destId="{D057A666-607B-4FC3-8E12-158C4E8FB529}" srcOrd="0" destOrd="0" presId="urn:microsoft.com/office/officeart/2005/8/layout/hierarchy1"/>
    <dgm:cxn modelId="{9B7B44D1-C543-4265-9859-EB8CF4B64D65}" type="presParOf" srcId="{D057A666-607B-4FC3-8E12-158C4E8FB529}" destId="{0EA2A990-32CB-43D1-BD81-EAAF9DD47D32}" srcOrd="0" destOrd="0" presId="urn:microsoft.com/office/officeart/2005/8/layout/hierarchy1"/>
    <dgm:cxn modelId="{71137DED-421F-44F9-8545-534F5738C887}" type="presParOf" srcId="{D057A666-607B-4FC3-8E12-158C4E8FB529}" destId="{54E9DB63-0122-43E6-9741-A188CA2C79FA}" srcOrd="1" destOrd="0" presId="urn:microsoft.com/office/officeart/2005/8/layout/hierarchy1"/>
    <dgm:cxn modelId="{3ABE4D59-5BED-442B-9BC8-67D26CA2C1D8}" type="presParOf" srcId="{4B2569B9-6FFF-460B-81B4-C2005CB55E11}" destId="{D1E82637-92BA-4197-86ED-642377FB5E3E}" srcOrd="1" destOrd="0" presId="urn:microsoft.com/office/officeart/2005/8/layout/hierarchy1"/>
    <dgm:cxn modelId="{097BC54B-EB87-4007-81A1-8B11AC8A221E}" type="presParOf" srcId="{D1E82637-92BA-4197-86ED-642377FB5E3E}" destId="{5E8B1CA5-8CC7-437D-9DE1-CFC609350D6F}" srcOrd="0" destOrd="0" presId="urn:microsoft.com/office/officeart/2005/8/layout/hierarchy1"/>
    <dgm:cxn modelId="{1FFB3CB5-2AD7-4FD3-B117-B451EDCCD229}" type="presParOf" srcId="{D1E82637-92BA-4197-86ED-642377FB5E3E}" destId="{06700366-A600-4E6F-AB6B-4EC5DE48F58F}" srcOrd="1" destOrd="0" presId="urn:microsoft.com/office/officeart/2005/8/layout/hierarchy1"/>
    <dgm:cxn modelId="{ADBB4D27-98E5-45B6-9B07-8F99EDA89277}" type="presParOf" srcId="{06700366-A600-4E6F-AB6B-4EC5DE48F58F}" destId="{F00B1546-46BE-4CCA-BF48-D70A720FC6B9}" srcOrd="0" destOrd="0" presId="urn:microsoft.com/office/officeart/2005/8/layout/hierarchy1"/>
    <dgm:cxn modelId="{3366B0CD-CF88-4DB9-AF86-7868036B427A}" type="presParOf" srcId="{F00B1546-46BE-4CCA-BF48-D70A720FC6B9}" destId="{89B11996-CD04-49B2-9682-6F004D804044}" srcOrd="0" destOrd="0" presId="urn:microsoft.com/office/officeart/2005/8/layout/hierarchy1"/>
    <dgm:cxn modelId="{DF5AE6F9-C67E-4331-9091-CC47C1B6F24F}" type="presParOf" srcId="{F00B1546-46BE-4CCA-BF48-D70A720FC6B9}" destId="{9A0E37C9-FEF4-4C6B-98D6-9FE87DE72956}" srcOrd="1" destOrd="0" presId="urn:microsoft.com/office/officeart/2005/8/layout/hierarchy1"/>
    <dgm:cxn modelId="{4855D8CD-596F-4982-919B-A54D19702338}" type="presParOf" srcId="{06700366-A600-4E6F-AB6B-4EC5DE48F58F}" destId="{DB487B5D-AD07-4BF0-97E9-0BD5D1C62EC3}" srcOrd="1" destOrd="0" presId="urn:microsoft.com/office/officeart/2005/8/layout/hierarchy1"/>
    <dgm:cxn modelId="{087BC302-AC89-4C4A-81B7-6B948AB7B439}" type="presParOf" srcId="{DB487B5D-AD07-4BF0-97E9-0BD5D1C62EC3}" destId="{08C6AFA9-AC45-491D-B546-15DB12810343}" srcOrd="0" destOrd="0" presId="urn:microsoft.com/office/officeart/2005/8/layout/hierarchy1"/>
    <dgm:cxn modelId="{D5D5DA9E-D2DB-4FC1-AB14-3BF067853F40}" type="presParOf" srcId="{DB487B5D-AD07-4BF0-97E9-0BD5D1C62EC3}" destId="{94D63166-32B8-4198-8CEA-F4869780DF59}" srcOrd="1" destOrd="0" presId="urn:microsoft.com/office/officeart/2005/8/layout/hierarchy1"/>
    <dgm:cxn modelId="{D77FD452-D5CA-4BFE-B784-B1D4B4C449B0}" type="presParOf" srcId="{94D63166-32B8-4198-8CEA-F4869780DF59}" destId="{F7D175BD-0795-4EA3-BEE0-A1D1437709DB}" srcOrd="0" destOrd="0" presId="urn:microsoft.com/office/officeart/2005/8/layout/hierarchy1"/>
    <dgm:cxn modelId="{42EF788A-8EE0-44D6-BF2F-E658B7B1ED5A}" type="presParOf" srcId="{F7D175BD-0795-4EA3-BEE0-A1D1437709DB}" destId="{59D6BFC4-D840-454B-9DB2-ABB3AE4ABFF6}" srcOrd="0" destOrd="0" presId="urn:microsoft.com/office/officeart/2005/8/layout/hierarchy1"/>
    <dgm:cxn modelId="{2177F863-D7A0-40D0-8A23-B7ECA132BD2B}" type="presParOf" srcId="{F7D175BD-0795-4EA3-BEE0-A1D1437709DB}" destId="{99D30171-1DD0-47F8-903D-4BFC598C1951}" srcOrd="1" destOrd="0" presId="urn:microsoft.com/office/officeart/2005/8/layout/hierarchy1"/>
    <dgm:cxn modelId="{474A64C0-8CC7-42DB-9773-94FFFD4A50CD}" type="presParOf" srcId="{94D63166-32B8-4198-8CEA-F4869780DF59}" destId="{1A85CB21-D830-4256-965B-D49019D4229F}" srcOrd="1" destOrd="0" presId="urn:microsoft.com/office/officeart/2005/8/layout/hierarchy1"/>
    <dgm:cxn modelId="{6B88EFDD-18F8-4C5E-B393-326F56E38464}" type="presParOf" srcId="{DB487B5D-AD07-4BF0-97E9-0BD5D1C62EC3}" destId="{176AA0EB-AF52-427A-95DB-756A4D9899E1}" srcOrd="2" destOrd="0" presId="urn:microsoft.com/office/officeart/2005/8/layout/hierarchy1"/>
    <dgm:cxn modelId="{97C68EC0-583E-4D17-926D-EB4179AD2AED}" type="presParOf" srcId="{DB487B5D-AD07-4BF0-97E9-0BD5D1C62EC3}" destId="{3604C93D-F21A-4255-A3F9-57AB1339B89A}" srcOrd="3" destOrd="0" presId="urn:microsoft.com/office/officeart/2005/8/layout/hierarchy1"/>
    <dgm:cxn modelId="{754E9171-03FD-43AE-BF8F-275E185BFBBF}" type="presParOf" srcId="{3604C93D-F21A-4255-A3F9-57AB1339B89A}" destId="{620971F7-E5EC-4E1A-905C-0F6953701D00}" srcOrd="0" destOrd="0" presId="urn:microsoft.com/office/officeart/2005/8/layout/hierarchy1"/>
    <dgm:cxn modelId="{6FB45A3A-46D0-472B-8A73-2586FD85F5F8}" type="presParOf" srcId="{620971F7-E5EC-4E1A-905C-0F6953701D00}" destId="{7ABE7436-FD18-4F4B-8B0B-07D502BA2BF9}" srcOrd="0" destOrd="0" presId="urn:microsoft.com/office/officeart/2005/8/layout/hierarchy1"/>
    <dgm:cxn modelId="{DC0CA927-BE75-4F21-BC9A-4F3506287B88}" type="presParOf" srcId="{620971F7-E5EC-4E1A-905C-0F6953701D00}" destId="{D12D3D1B-2906-47F0-A1B8-33034485A36B}" srcOrd="1" destOrd="0" presId="urn:microsoft.com/office/officeart/2005/8/layout/hierarchy1"/>
    <dgm:cxn modelId="{ACF3B007-1FE8-4F01-94CD-648BB072DC2F}" type="presParOf" srcId="{3604C93D-F21A-4255-A3F9-57AB1339B89A}" destId="{331FCE4F-3DF9-4F06-8C8A-B40D8FACC740}" srcOrd="1" destOrd="0" presId="urn:microsoft.com/office/officeart/2005/8/layout/hierarchy1"/>
    <dgm:cxn modelId="{2DB96B6A-0882-454C-9A2B-E563829D9D93}" type="presParOf" srcId="{331FCE4F-3DF9-4F06-8C8A-B40D8FACC740}" destId="{916126BC-DD9E-4FF3-BEA0-4DA2D8A736CF}" srcOrd="0" destOrd="0" presId="urn:microsoft.com/office/officeart/2005/8/layout/hierarchy1"/>
    <dgm:cxn modelId="{90401DA5-1FD0-4BEE-83D1-3FE28A75C2B6}" type="presParOf" srcId="{331FCE4F-3DF9-4F06-8C8A-B40D8FACC740}" destId="{4A49D765-9AD9-484E-9A43-A036EEDD4F81}" srcOrd="1" destOrd="0" presId="urn:microsoft.com/office/officeart/2005/8/layout/hierarchy1"/>
    <dgm:cxn modelId="{0EC520D6-FE56-4731-BAFE-2EF11398DA2C}" type="presParOf" srcId="{4A49D765-9AD9-484E-9A43-A036EEDD4F81}" destId="{10A0B3D6-D9D3-4A4A-B0EC-164F2B33671A}" srcOrd="0" destOrd="0" presId="urn:microsoft.com/office/officeart/2005/8/layout/hierarchy1"/>
    <dgm:cxn modelId="{49A4FCA5-D9DF-4E6D-8FB8-E7D5D8DB24BA}" type="presParOf" srcId="{10A0B3D6-D9D3-4A4A-B0EC-164F2B33671A}" destId="{3200BA16-A26D-45CA-8729-AA4729410CE5}" srcOrd="0" destOrd="0" presId="urn:microsoft.com/office/officeart/2005/8/layout/hierarchy1"/>
    <dgm:cxn modelId="{39BEF436-3FA1-4DA7-BAB5-E189BAF3211E}" type="presParOf" srcId="{10A0B3D6-D9D3-4A4A-B0EC-164F2B33671A}" destId="{60A94B8A-0021-447C-B7FA-2AD81C2FEEB4}" srcOrd="1" destOrd="0" presId="urn:microsoft.com/office/officeart/2005/8/layout/hierarchy1"/>
    <dgm:cxn modelId="{E2A86964-339C-414D-9793-596E701AE021}" type="presParOf" srcId="{4A49D765-9AD9-484E-9A43-A036EEDD4F81}" destId="{ECBE8293-C7FA-4895-AF28-A4DBDE2B3F1D}" srcOrd="1" destOrd="0" presId="urn:microsoft.com/office/officeart/2005/8/layout/hierarchy1"/>
    <dgm:cxn modelId="{D3C7DE27-B5D2-4B18-8569-EFD22DF69EE1}" type="presParOf" srcId="{331FCE4F-3DF9-4F06-8C8A-B40D8FACC740}" destId="{7EA78FED-9F9F-48CC-8BD9-1DFB70D2E9A5}" srcOrd="2" destOrd="0" presId="urn:microsoft.com/office/officeart/2005/8/layout/hierarchy1"/>
    <dgm:cxn modelId="{4374B682-7CA3-4CFC-AC33-53AA48322DA9}" type="presParOf" srcId="{331FCE4F-3DF9-4F06-8C8A-B40D8FACC740}" destId="{4221FD72-AFE5-4D3B-8B66-BEBEFA4C4781}" srcOrd="3" destOrd="0" presId="urn:microsoft.com/office/officeart/2005/8/layout/hierarchy1"/>
    <dgm:cxn modelId="{BAE25183-79F2-4197-B8A7-9DD328780148}" type="presParOf" srcId="{4221FD72-AFE5-4D3B-8B66-BEBEFA4C4781}" destId="{760CE62F-1D3B-4A82-BCC8-5592E0BFE0C3}" srcOrd="0" destOrd="0" presId="urn:microsoft.com/office/officeart/2005/8/layout/hierarchy1"/>
    <dgm:cxn modelId="{989CB8AA-7FC5-4F2D-B765-198B2DE2964C}" type="presParOf" srcId="{760CE62F-1D3B-4A82-BCC8-5592E0BFE0C3}" destId="{6C92D340-D0F7-4253-B046-09E3E3F662D8}" srcOrd="0" destOrd="0" presId="urn:microsoft.com/office/officeart/2005/8/layout/hierarchy1"/>
    <dgm:cxn modelId="{6DA9300B-CF93-4FD2-9014-CF723CC6D86E}" type="presParOf" srcId="{760CE62F-1D3B-4A82-BCC8-5592E0BFE0C3}" destId="{A3CE8E4D-F61E-4F73-BF83-986E2982D48A}" srcOrd="1" destOrd="0" presId="urn:microsoft.com/office/officeart/2005/8/layout/hierarchy1"/>
    <dgm:cxn modelId="{5AC86CC6-879F-4CC4-BCB0-54B2246403F2}" type="presParOf" srcId="{4221FD72-AFE5-4D3B-8B66-BEBEFA4C4781}" destId="{6E077B5C-EC0E-4AAD-AE2D-7B8EC5CB438C}" srcOrd="1" destOrd="0" presId="urn:microsoft.com/office/officeart/2005/8/layout/hierarchy1"/>
    <dgm:cxn modelId="{CA1B4773-8047-42FB-874E-7BCBCF0C54F4}" type="presParOf" srcId="{DB487B5D-AD07-4BF0-97E9-0BD5D1C62EC3}" destId="{CE61278F-AD68-4722-B640-F128DE16C34D}" srcOrd="4" destOrd="0" presId="urn:microsoft.com/office/officeart/2005/8/layout/hierarchy1"/>
    <dgm:cxn modelId="{954622E8-5662-4D8D-8754-D4062A28BA7B}" type="presParOf" srcId="{DB487B5D-AD07-4BF0-97E9-0BD5D1C62EC3}" destId="{3ACEBBC5-3F96-48E8-A70E-B61BCCA5BB59}" srcOrd="5" destOrd="0" presId="urn:microsoft.com/office/officeart/2005/8/layout/hierarchy1"/>
    <dgm:cxn modelId="{8053A6F6-FBDA-455D-9659-4238A54512FF}" type="presParOf" srcId="{3ACEBBC5-3F96-48E8-A70E-B61BCCA5BB59}" destId="{1D678BFB-2F7B-4830-89A2-B9C68A69C65D}" srcOrd="0" destOrd="0" presId="urn:microsoft.com/office/officeart/2005/8/layout/hierarchy1"/>
    <dgm:cxn modelId="{27394478-0C0E-4183-87B3-EDE52FBCF1D5}" type="presParOf" srcId="{1D678BFB-2F7B-4830-89A2-B9C68A69C65D}" destId="{3083C437-C524-4BD4-BFBD-54D55FA8E6B0}" srcOrd="0" destOrd="0" presId="urn:microsoft.com/office/officeart/2005/8/layout/hierarchy1"/>
    <dgm:cxn modelId="{BC9D8993-1E23-49D0-86E7-78A4B5698FE4}" type="presParOf" srcId="{1D678BFB-2F7B-4830-89A2-B9C68A69C65D}" destId="{BF302BB2-39D8-495C-A26A-BC448E45EB4E}" srcOrd="1" destOrd="0" presId="urn:microsoft.com/office/officeart/2005/8/layout/hierarchy1"/>
    <dgm:cxn modelId="{46B42632-B346-440D-B52B-59D49CF4E2C0}" type="presParOf" srcId="{3ACEBBC5-3F96-48E8-A70E-B61BCCA5BB59}" destId="{06319242-6BBD-4762-BC21-101A0AD381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DC0A3D-8E20-492E-8924-72F602D390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7235E2-7AE3-4640-B074-DCF9DB0F5F0A}">
      <dgm:prSet phldrT="[文字]"/>
      <dgm:spPr/>
      <dgm:t>
        <a:bodyPr/>
        <a:lstStyle/>
        <a:p>
          <a:r>
            <a:rPr lang="en-US"/>
            <a:t>c:\temp(dir)</a:t>
          </a:r>
        </a:p>
      </dgm:t>
    </dgm:pt>
    <dgm:pt modelId="{5A6BE80C-13C9-494D-A620-E74428925E51}" type="parTrans" cxnId="{D2BC63E6-F364-4E36-B78F-8E187E02873A}">
      <dgm:prSet/>
      <dgm:spPr/>
      <dgm:t>
        <a:bodyPr/>
        <a:lstStyle/>
        <a:p>
          <a:endParaRPr lang="en-US"/>
        </a:p>
      </dgm:t>
    </dgm:pt>
    <dgm:pt modelId="{8AA1C4B7-9192-464D-8857-B5B7E18E3CE2}" type="sibTrans" cxnId="{D2BC63E6-F364-4E36-B78F-8E187E02873A}">
      <dgm:prSet/>
      <dgm:spPr/>
      <dgm:t>
        <a:bodyPr/>
        <a:lstStyle/>
        <a:p>
          <a:endParaRPr lang="en-US"/>
        </a:p>
      </dgm:t>
    </dgm:pt>
    <dgm:pt modelId="{040EBA88-5855-448F-BAFA-95B2FD9B9B20}">
      <dgm:prSet phldrT="[文字]"/>
      <dgm:spPr/>
      <dgm:t>
        <a:bodyPr/>
        <a:lstStyle/>
        <a:p>
          <a:r>
            <a:rPr lang="en-US"/>
            <a:t>x1.html</a:t>
          </a:r>
        </a:p>
      </dgm:t>
    </dgm:pt>
    <dgm:pt modelId="{5123569B-470B-466F-B4EB-FCB478373773}" type="parTrans" cxnId="{8FC8312E-4261-4B86-8BD8-5A63BC65DF65}">
      <dgm:prSet/>
      <dgm:spPr/>
      <dgm:t>
        <a:bodyPr/>
        <a:lstStyle/>
        <a:p>
          <a:endParaRPr lang="en-US"/>
        </a:p>
      </dgm:t>
    </dgm:pt>
    <dgm:pt modelId="{D4D687C7-AEE5-45DD-B9E5-F548AC563002}" type="sibTrans" cxnId="{8FC8312E-4261-4B86-8BD8-5A63BC65DF65}">
      <dgm:prSet/>
      <dgm:spPr/>
      <dgm:t>
        <a:bodyPr/>
        <a:lstStyle/>
        <a:p>
          <a:endParaRPr lang="en-US"/>
        </a:p>
      </dgm:t>
    </dgm:pt>
    <dgm:pt modelId="{9153CC33-F83A-465E-A7E6-BB2E6FA50728}">
      <dgm:prSet phldrT="[文字]"/>
      <dgm:spPr/>
      <dgm:t>
        <a:bodyPr/>
        <a:lstStyle/>
        <a:p>
          <a:r>
            <a:rPr lang="en-US"/>
            <a:t>xx.jpg</a:t>
          </a:r>
        </a:p>
      </dgm:t>
    </dgm:pt>
    <dgm:pt modelId="{7F3CC7CD-89FA-4CF9-8004-9A009883EE3D}" type="parTrans" cxnId="{3664D640-4CDB-48C0-B06A-AB541CC6FD9E}">
      <dgm:prSet/>
      <dgm:spPr/>
      <dgm:t>
        <a:bodyPr/>
        <a:lstStyle/>
        <a:p>
          <a:endParaRPr lang="en-US"/>
        </a:p>
      </dgm:t>
    </dgm:pt>
    <dgm:pt modelId="{39C158F3-E72F-428C-AD7E-35AA32D65B88}" type="sibTrans" cxnId="{3664D640-4CDB-48C0-B06A-AB541CC6FD9E}">
      <dgm:prSet/>
      <dgm:spPr/>
      <dgm:t>
        <a:bodyPr/>
        <a:lstStyle/>
        <a:p>
          <a:endParaRPr lang="en-US"/>
        </a:p>
      </dgm:t>
    </dgm:pt>
    <dgm:pt modelId="{047A6548-5FEE-4014-B51E-8CB4353D9E1D}">
      <dgm:prSet phldrT="[文字]"/>
      <dgm:spPr/>
      <dgm:t>
        <a:bodyPr/>
        <a:lstStyle/>
        <a:p>
          <a:r>
            <a:rPr lang="en-US"/>
            <a:t>img(dir)</a:t>
          </a:r>
        </a:p>
      </dgm:t>
    </dgm:pt>
    <dgm:pt modelId="{C10B2CEC-C148-40A6-88C1-69A122DF4697}" type="parTrans" cxnId="{0B8B5CA6-B3D2-46A0-9325-2EC96206DC7B}">
      <dgm:prSet/>
      <dgm:spPr/>
      <dgm:t>
        <a:bodyPr/>
        <a:lstStyle/>
        <a:p>
          <a:endParaRPr lang="en-US"/>
        </a:p>
      </dgm:t>
    </dgm:pt>
    <dgm:pt modelId="{27646842-EF40-43ED-B7B4-A0577CC84744}" type="sibTrans" cxnId="{0B8B5CA6-B3D2-46A0-9325-2EC96206DC7B}">
      <dgm:prSet/>
      <dgm:spPr/>
      <dgm:t>
        <a:bodyPr/>
        <a:lstStyle/>
        <a:p>
          <a:endParaRPr lang="en-US"/>
        </a:p>
      </dgm:t>
    </dgm:pt>
    <dgm:pt modelId="{41D1EA69-3CAF-41E2-8605-1C61B07168FF}">
      <dgm:prSet phldrT="[文字]"/>
      <dgm:spPr/>
      <dgm:t>
        <a:bodyPr/>
        <a:lstStyle/>
        <a:p>
          <a:r>
            <a:rPr lang="en-US"/>
            <a:t>yy.jpg</a:t>
          </a:r>
        </a:p>
      </dgm:t>
    </dgm:pt>
    <dgm:pt modelId="{8EB8D985-FCA9-46E3-BEB1-B7D1791747BC}" type="parTrans" cxnId="{06C2FBA1-B4DD-4A77-ACD4-88C021C68881}">
      <dgm:prSet/>
      <dgm:spPr/>
      <dgm:t>
        <a:bodyPr/>
        <a:lstStyle/>
        <a:p>
          <a:endParaRPr lang="en-US"/>
        </a:p>
      </dgm:t>
    </dgm:pt>
    <dgm:pt modelId="{860F55B4-58DA-4ABE-AF6E-E635DB94A058}" type="sibTrans" cxnId="{06C2FBA1-B4DD-4A77-ACD4-88C021C68881}">
      <dgm:prSet/>
      <dgm:spPr/>
      <dgm:t>
        <a:bodyPr/>
        <a:lstStyle/>
        <a:p>
          <a:endParaRPr lang="en-US"/>
        </a:p>
      </dgm:t>
    </dgm:pt>
    <dgm:pt modelId="{F098B480-E9A4-4971-B1C6-C3C09B62B01E}" type="pres">
      <dgm:prSet presAssocID="{DBDC0A3D-8E20-492E-8924-72F602D390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6E6762-CF1F-4EA6-969E-D1DBEF4C4857}" type="pres">
      <dgm:prSet presAssocID="{3F7235E2-7AE3-4640-B074-DCF9DB0F5F0A}" presName="hierRoot1" presStyleCnt="0"/>
      <dgm:spPr/>
    </dgm:pt>
    <dgm:pt modelId="{175D3919-C93E-4ECB-9CBA-EA48B11E0D6C}" type="pres">
      <dgm:prSet presAssocID="{3F7235E2-7AE3-4640-B074-DCF9DB0F5F0A}" presName="composite" presStyleCnt="0"/>
      <dgm:spPr/>
    </dgm:pt>
    <dgm:pt modelId="{51CE4BCB-4B56-4B1E-A3ED-9253D026183B}" type="pres">
      <dgm:prSet presAssocID="{3F7235E2-7AE3-4640-B074-DCF9DB0F5F0A}" presName="background" presStyleLbl="node0" presStyleIdx="0" presStyleCnt="1"/>
      <dgm:spPr/>
    </dgm:pt>
    <dgm:pt modelId="{86B0120C-55DD-4E39-9451-57ED7E583832}" type="pres">
      <dgm:prSet presAssocID="{3F7235E2-7AE3-4640-B074-DCF9DB0F5F0A}" presName="text" presStyleLbl="fgAcc0" presStyleIdx="0" presStyleCnt="1">
        <dgm:presLayoutVars>
          <dgm:chPref val="3"/>
        </dgm:presLayoutVars>
      </dgm:prSet>
      <dgm:spPr/>
    </dgm:pt>
    <dgm:pt modelId="{A59089A2-265C-45E7-BC92-14DA92F4900E}" type="pres">
      <dgm:prSet presAssocID="{3F7235E2-7AE3-4640-B074-DCF9DB0F5F0A}" presName="hierChild2" presStyleCnt="0"/>
      <dgm:spPr/>
    </dgm:pt>
    <dgm:pt modelId="{B8D1BE0D-5855-41A4-8729-91C4B87A2768}" type="pres">
      <dgm:prSet presAssocID="{5123569B-470B-466F-B4EB-FCB478373773}" presName="Name10" presStyleLbl="parChTrans1D2" presStyleIdx="0" presStyleCnt="3"/>
      <dgm:spPr/>
    </dgm:pt>
    <dgm:pt modelId="{1085979E-F831-4F73-8067-85DDE06BF395}" type="pres">
      <dgm:prSet presAssocID="{040EBA88-5855-448F-BAFA-95B2FD9B9B20}" presName="hierRoot2" presStyleCnt="0"/>
      <dgm:spPr/>
    </dgm:pt>
    <dgm:pt modelId="{FFC21693-F654-43C7-AEB6-5A05AC57D16D}" type="pres">
      <dgm:prSet presAssocID="{040EBA88-5855-448F-BAFA-95B2FD9B9B20}" presName="composite2" presStyleCnt="0"/>
      <dgm:spPr/>
    </dgm:pt>
    <dgm:pt modelId="{69985E02-7D35-4BFB-A49C-9933296182D9}" type="pres">
      <dgm:prSet presAssocID="{040EBA88-5855-448F-BAFA-95B2FD9B9B20}" presName="background2" presStyleLbl="node2" presStyleIdx="0" presStyleCnt="3"/>
      <dgm:spPr/>
    </dgm:pt>
    <dgm:pt modelId="{0C7FD804-D527-4503-B10D-626324F63FB5}" type="pres">
      <dgm:prSet presAssocID="{040EBA88-5855-448F-BAFA-95B2FD9B9B20}" presName="text2" presStyleLbl="fgAcc2" presStyleIdx="0" presStyleCnt="3">
        <dgm:presLayoutVars>
          <dgm:chPref val="3"/>
        </dgm:presLayoutVars>
      </dgm:prSet>
      <dgm:spPr/>
    </dgm:pt>
    <dgm:pt modelId="{2DFA68DF-5AD5-47F2-915A-57A041DA4C1E}" type="pres">
      <dgm:prSet presAssocID="{040EBA88-5855-448F-BAFA-95B2FD9B9B20}" presName="hierChild3" presStyleCnt="0"/>
      <dgm:spPr/>
    </dgm:pt>
    <dgm:pt modelId="{2407C0AD-2033-43DE-8511-E8A4675754EF}" type="pres">
      <dgm:prSet presAssocID="{7F3CC7CD-89FA-4CF9-8004-9A009883EE3D}" presName="Name10" presStyleLbl="parChTrans1D2" presStyleIdx="1" presStyleCnt="3"/>
      <dgm:spPr/>
    </dgm:pt>
    <dgm:pt modelId="{7212D59B-0D93-4711-A809-240181477128}" type="pres">
      <dgm:prSet presAssocID="{9153CC33-F83A-465E-A7E6-BB2E6FA50728}" presName="hierRoot2" presStyleCnt="0"/>
      <dgm:spPr/>
    </dgm:pt>
    <dgm:pt modelId="{5DBD6EC8-2AC8-40CE-AAD3-1D00A42B8C71}" type="pres">
      <dgm:prSet presAssocID="{9153CC33-F83A-465E-A7E6-BB2E6FA50728}" presName="composite2" presStyleCnt="0"/>
      <dgm:spPr/>
    </dgm:pt>
    <dgm:pt modelId="{B4CB6656-FE08-4CAE-A5BD-5ADD742EC44C}" type="pres">
      <dgm:prSet presAssocID="{9153CC33-F83A-465E-A7E6-BB2E6FA50728}" presName="background2" presStyleLbl="node2" presStyleIdx="1" presStyleCnt="3"/>
      <dgm:spPr/>
    </dgm:pt>
    <dgm:pt modelId="{C848E2F8-D8EE-4F2F-9A9D-3AAD52489C59}" type="pres">
      <dgm:prSet presAssocID="{9153CC33-F83A-465E-A7E6-BB2E6FA50728}" presName="text2" presStyleLbl="fgAcc2" presStyleIdx="1" presStyleCnt="3">
        <dgm:presLayoutVars>
          <dgm:chPref val="3"/>
        </dgm:presLayoutVars>
      </dgm:prSet>
      <dgm:spPr/>
    </dgm:pt>
    <dgm:pt modelId="{72476BB6-AA7E-48CF-BF97-0C8CFF36CFF2}" type="pres">
      <dgm:prSet presAssocID="{9153CC33-F83A-465E-A7E6-BB2E6FA50728}" presName="hierChild3" presStyleCnt="0"/>
      <dgm:spPr/>
    </dgm:pt>
    <dgm:pt modelId="{C7E1341A-EEFF-45AC-A71C-BECFDE5D0FAF}" type="pres">
      <dgm:prSet presAssocID="{C10B2CEC-C148-40A6-88C1-69A122DF4697}" presName="Name10" presStyleLbl="parChTrans1D2" presStyleIdx="2" presStyleCnt="3"/>
      <dgm:spPr/>
    </dgm:pt>
    <dgm:pt modelId="{25E22F9B-3D09-4393-A107-56EB0B1BC52D}" type="pres">
      <dgm:prSet presAssocID="{047A6548-5FEE-4014-B51E-8CB4353D9E1D}" presName="hierRoot2" presStyleCnt="0"/>
      <dgm:spPr/>
    </dgm:pt>
    <dgm:pt modelId="{2EBCC107-CEF9-4FEA-B668-CA966294E3A2}" type="pres">
      <dgm:prSet presAssocID="{047A6548-5FEE-4014-B51E-8CB4353D9E1D}" presName="composite2" presStyleCnt="0"/>
      <dgm:spPr/>
    </dgm:pt>
    <dgm:pt modelId="{8D2AC5F8-D7D2-4856-B66E-041AA320F551}" type="pres">
      <dgm:prSet presAssocID="{047A6548-5FEE-4014-B51E-8CB4353D9E1D}" presName="background2" presStyleLbl="node2" presStyleIdx="2" presStyleCnt="3"/>
      <dgm:spPr/>
    </dgm:pt>
    <dgm:pt modelId="{66DED142-2FF2-47B0-BA75-7A82292B0092}" type="pres">
      <dgm:prSet presAssocID="{047A6548-5FEE-4014-B51E-8CB4353D9E1D}" presName="text2" presStyleLbl="fgAcc2" presStyleIdx="2" presStyleCnt="3">
        <dgm:presLayoutVars>
          <dgm:chPref val="3"/>
        </dgm:presLayoutVars>
      </dgm:prSet>
      <dgm:spPr/>
    </dgm:pt>
    <dgm:pt modelId="{D42D8D31-1177-462A-AB59-9AD29ABF58CE}" type="pres">
      <dgm:prSet presAssocID="{047A6548-5FEE-4014-B51E-8CB4353D9E1D}" presName="hierChild3" presStyleCnt="0"/>
      <dgm:spPr/>
    </dgm:pt>
    <dgm:pt modelId="{964927B1-BA48-4ABB-AC74-5BF63D6A227A}" type="pres">
      <dgm:prSet presAssocID="{8EB8D985-FCA9-46E3-BEB1-B7D1791747BC}" presName="Name17" presStyleLbl="parChTrans1D3" presStyleIdx="0" presStyleCnt="1"/>
      <dgm:spPr/>
    </dgm:pt>
    <dgm:pt modelId="{8E4AB29D-5DB0-4890-B397-09ED817C734C}" type="pres">
      <dgm:prSet presAssocID="{41D1EA69-3CAF-41E2-8605-1C61B07168FF}" presName="hierRoot3" presStyleCnt="0"/>
      <dgm:spPr/>
    </dgm:pt>
    <dgm:pt modelId="{33BA9D80-CA9D-4060-A737-8DE6B5F4B4DC}" type="pres">
      <dgm:prSet presAssocID="{41D1EA69-3CAF-41E2-8605-1C61B07168FF}" presName="composite3" presStyleCnt="0"/>
      <dgm:spPr/>
    </dgm:pt>
    <dgm:pt modelId="{0E04A9C8-3D94-4308-A235-4ED1F6ED184C}" type="pres">
      <dgm:prSet presAssocID="{41D1EA69-3CAF-41E2-8605-1C61B07168FF}" presName="background3" presStyleLbl="node3" presStyleIdx="0" presStyleCnt="1"/>
      <dgm:spPr/>
    </dgm:pt>
    <dgm:pt modelId="{7F01D661-E393-4775-B2F9-283FE2E60C66}" type="pres">
      <dgm:prSet presAssocID="{41D1EA69-3CAF-41E2-8605-1C61B07168FF}" presName="text3" presStyleLbl="fgAcc3" presStyleIdx="0" presStyleCnt="1">
        <dgm:presLayoutVars>
          <dgm:chPref val="3"/>
        </dgm:presLayoutVars>
      </dgm:prSet>
      <dgm:spPr/>
    </dgm:pt>
    <dgm:pt modelId="{35C929D0-711E-4D88-A020-ED281C3CCF98}" type="pres">
      <dgm:prSet presAssocID="{41D1EA69-3CAF-41E2-8605-1C61B07168FF}" presName="hierChild4" presStyleCnt="0"/>
      <dgm:spPr/>
    </dgm:pt>
  </dgm:ptLst>
  <dgm:cxnLst>
    <dgm:cxn modelId="{085BAA04-EB22-4632-968B-11903E267E9D}" type="presOf" srcId="{047A6548-5FEE-4014-B51E-8CB4353D9E1D}" destId="{66DED142-2FF2-47B0-BA75-7A82292B0092}" srcOrd="0" destOrd="0" presId="urn:microsoft.com/office/officeart/2005/8/layout/hierarchy1"/>
    <dgm:cxn modelId="{E9C57E12-116C-4A3E-87ED-43682EA4B95A}" type="presOf" srcId="{C10B2CEC-C148-40A6-88C1-69A122DF4697}" destId="{C7E1341A-EEFF-45AC-A71C-BECFDE5D0FAF}" srcOrd="0" destOrd="0" presId="urn:microsoft.com/office/officeart/2005/8/layout/hierarchy1"/>
    <dgm:cxn modelId="{26A3A81A-CCC1-4B88-A3EB-30E59EEDC0A2}" type="presOf" srcId="{040EBA88-5855-448F-BAFA-95B2FD9B9B20}" destId="{0C7FD804-D527-4503-B10D-626324F63FB5}" srcOrd="0" destOrd="0" presId="urn:microsoft.com/office/officeart/2005/8/layout/hierarchy1"/>
    <dgm:cxn modelId="{B49D7624-5010-4C91-947F-11D2B63CD5AF}" type="presOf" srcId="{3F7235E2-7AE3-4640-B074-DCF9DB0F5F0A}" destId="{86B0120C-55DD-4E39-9451-57ED7E583832}" srcOrd="0" destOrd="0" presId="urn:microsoft.com/office/officeart/2005/8/layout/hierarchy1"/>
    <dgm:cxn modelId="{8FC8312E-4261-4B86-8BD8-5A63BC65DF65}" srcId="{3F7235E2-7AE3-4640-B074-DCF9DB0F5F0A}" destId="{040EBA88-5855-448F-BAFA-95B2FD9B9B20}" srcOrd="0" destOrd="0" parTransId="{5123569B-470B-466F-B4EB-FCB478373773}" sibTransId="{D4D687C7-AEE5-45DD-B9E5-F548AC563002}"/>
    <dgm:cxn modelId="{13F9D739-6D21-440D-9531-3EDC66A949A7}" type="presOf" srcId="{41D1EA69-3CAF-41E2-8605-1C61B07168FF}" destId="{7F01D661-E393-4775-B2F9-283FE2E60C66}" srcOrd="0" destOrd="0" presId="urn:microsoft.com/office/officeart/2005/8/layout/hierarchy1"/>
    <dgm:cxn modelId="{3664D640-4CDB-48C0-B06A-AB541CC6FD9E}" srcId="{3F7235E2-7AE3-4640-B074-DCF9DB0F5F0A}" destId="{9153CC33-F83A-465E-A7E6-BB2E6FA50728}" srcOrd="1" destOrd="0" parTransId="{7F3CC7CD-89FA-4CF9-8004-9A009883EE3D}" sibTransId="{39C158F3-E72F-428C-AD7E-35AA32D65B88}"/>
    <dgm:cxn modelId="{48DF1C5B-FFFD-48C7-AC8F-5DEFB439B0CC}" type="presOf" srcId="{8EB8D985-FCA9-46E3-BEB1-B7D1791747BC}" destId="{964927B1-BA48-4ABB-AC74-5BF63D6A227A}" srcOrd="0" destOrd="0" presId="urn:microsoft.com/office/officeart/2005/8/layout/hierarchy1"/>
    <dgm:cxn modelId="{1F027A7A-B20F-4D8F-8D3E-ADAD7844CBA0}" type="presOf" srcId="{7F3CC7CD-89FA-4CF9-8004-9A009883EE3D}" destId="{2407C0AD-2033-43DE-8511-E8A4675754EF}" srcOrd="0" destOrd="0" presId="urn:microsoft.com/office/officeart/2005/8/layout/hierarchy1"/>
    <dgm:cxn modelId="{80CD978F-F672-4814-8C3E-470A7085DA11}" type="presOf" srcId="{DBDC0A3D-8E20-492E-8924-72F602D39094}" destId="{F098B480-E9A4-4971-B1C6-C3C09B62B01E}" srcOrd="0" destOrd="0" presId="urn:microsoft.com/office/officeart/2005/8/layout/hierarchy1"/>
    <dgm:cxn modelId="{D4C1E791-56E1-4CB2-AC5B-1B14706810B7}" type="presOf" srcId="{9153CC33-F83A-465E-A7E6-BB2E6FA50728}" destId="{C848E2F8-D8EE-4F2F-9A9D-3AAD52489C59}" srcOrd="0" destOrd="0" presId="urn:microsoft.com/office/officeart/2005/8/layout/hierarchy1"/>
    <dgm:cxn modelId="{06C2FBA1-B4DD-4A77-ACD4-88C021C68881}" srcId="{047A6548-5FEE-4014-B51E-8CB4353D9E1D}" destId="{41D1EA69-3CAF-41E2-8605-1C61B07168FF}" srcOrd="0" destOrd="0" parTransId="{8EB8D985-FCA9-46E3-BEB1-B7D1791747BC}" sibTransId="{860F55B4-58DA-4ABE-AF6E-E635DB94A058}"/>
    <dgm:cxn modelId="{0B8B5CA6-B3D2-46A0-9325-2EC96206DC7B}" srcId="{3F7235E2-7AE3-4640-B074-DCF9DB0F5F0A}" destId="{047A6548-5FEE-4014-B51E-8CB4353D9E1D}" srcOrd="2" destOrd="0" parTransId="{C10B2CEC-C148-40A6-88C1-69A122DF4697}" sibTransId="{27646842-EF40-43ED-B7B4-A0577CC84744}"/>
    <dgm:cxn modelId="{431F7AE5-346E-4949-B705-A3046EE31342}" type="presOf" srcId="{5123569B-470B-466F-B4EB-FCB478373773}" destId="{B8D1BE0D-5855-41A4-8729-91C4B87A2768}" srcOrd="0" destOrd="0" presId="urn:microsoft.com/office/officeart/2005/8/layout/hierarchy1"/>
    <dgm:cxn modelId="{D2BC63E6-F364-4E36-B78F-8E187E02873A}" srcId="{DBDC0A3D-8E20-492E-8924-72F602D39094}" destId="{3F7235E2-7AE3-4640-B074-DCF9DB0F5F0A}" srcOrd="0" destOrd="0" parTransId="{5A6BE80C-13C9-494D-A620-E74428925E51}" sibTransId="{8AA1C4B7-9192-464D-8857-B5B7E18E3CE2}"/>
    <dgm:cxn modelId="{B55014D2-0C02-4BD4-8FC0-46EE80BA253E}" type="presParOf" srcId="{F098B480-E9A4-4971-B1C6-C3C09B62B01E}" destId="{3E6E6762-CF1F-4EA6-969E-D1DBEF4C4857}" srcOrd="0" destOrd="0" presId="urn:microsoft.com/office/officeart/2005/8/layout/hierarchy1"/>
    <dgm:cxn modelId="{96DD6721-3E4B-4710-9E26-6D67A6ABBD34}" type="presParOf" srcId="{3E6E6762-CF1F-4EA6-969E-D1DBEF4C4857}" destId="{175D3919-C93E-4ECB-9CBA-EA48B11E0D6C}" srcOrd="0" destOrd="0" presId="urn:microsoft.com/office/officeart/2005/8/layout/hierarchy1"/>
    <dgm:cxn modelId="{899109E4-7DDF-4FBE-9334-5512478EDBF2}" type="presParOf" srcId="{175D3919-C93E-4ECB-9CBA-EA48B11E0D6C}" destId="{51CE4BCB-4B56-4B1E-A3ED-9253D026183B}" srcOrd="0" destOrd="0" presId="urn:microsoft.com/office/officeart/2005/8/layout/hierarchy1"/>
    <dgm:cxn modelId="{AEA37417-6E81-493F-84CA-56F2BF8DF2F0}" type="presParOf" srcId="{175D3919-C93E-4ECB-9CBA-EA48B11E0D6C}" destId="{86B0120C-55DD-4E39-9451-57ED7E583832}" srcOrd="1" destOrd="0" presId="urn:microsoft.com/office/officeart/2005/8/layout/hierarchy1"/>
    <dgm:cxn modelId="{B26007B2-F88B-4D2F-950A-A1A8AB7B91E0}" type="presParOf" srcId="{3E6E6762-CF1F-4EA6-969E-D1DBEF4C4857}" destId="{A59089A2-265C-45E7-BC92-14DA92F4900E}" srcOrd="1" destOrd="0" presId="urn:microsoft.com/office/officeart/2005/8/layout/hierarchy1"/>
    <dgm:cxn modelId="{54EF9FB7-2226-4C2F-8A93-18A5538AAF03}" type="presParOf" srcId="{A59089A2-265C-45E7-BC92-14DA92F4900E}" destId="{B8D1BE0D-5855-41A4-8729-91C4B87A2768}" srcOrd="0" destOrd="0" presId="urn:microsoft.com/office/officeart/2005/8/layout/hierarchy1"/>
    <dgm:cxn modelId="{B52C0DAA-9534-43D4-BE96-5A180D2CA8C3}" type="presParOf" srcId="{A59089A2-265C-45E7-BC92-14DA92F4900E}" destId="{1085979E-F831-4F73-8067-85DDE06BF395}" srcOrd="1" destOrd="0" presId="urn:microsoft.com/office/officeart/2005/8/layout/hierarchy1"/>
    <dgm:cxn modelId="{0C326D44-FE73-45AE-B542-037B106F1C82}" type="presParOf" srcId="{1085979E-F831-4F73-8067-85DDE06BF395}" destId="{FFC21693-F654-43C7-AEB6-5A05AC57D16D}" srcOrd="0" destOrd="0" presId="urn:microsoft.com/office/officeart/2005/8/layout/hierarchy1"/>
    <dgm:cxn modelId="{37546485-0390-4933-B346-A4BC9A03D4AC}" type="presParOf" srcId="{FFC21693-F654-43C7-AEB6-5A05AC57D16D}" destId="{69985E02-7D35-4BFB-A49C-9933296182D9}" srcOrd="0" destOrd="0" presId="urn:microsoft.com/office/officeart/2005/8/layout/hierarchy1"/>
    <dgm:cxn modelId="{1125FA91-60AC-4DD1-BE5E-B9F3516D3B7E}" type="presParOf" srcId="{FFC21693-F654-43C7-AEB6-5A05AC57D16D}" destId="{0C7FD804-D527-4503-B10D-626324F63FB5}" srcOrd="1" destOrd="0" presId="urn:microsoft.com/office/officeart/2005/8/layout/hierarchy1"/>
    <dgm:cxn modelId="{D8BA8C94-B4F3-47DC-A313-5E36AEEB6A20}" type="presParOf" srcId="{1085979E-F831-4F73-8067-85DDE06BF395}" destId="{2DFA68DF-5AD5-47F2-915A-57A041DA4C1E}" srcOrd="1" destOrd="0" presId="urn:microsoft.com/office/officeart/2005/8/layout/hierarchy1"/>
    <dgm:cxn modelId="{2068404B-2966-4C7E-A4EB-CDEF49769212}" type="presParOf" srcId="{A59089A2-265C-45E7-BC92-14DA92F4900E}" destId="{2407C0AD-2033-43DE-8511-E8A4675754EF}" srcOrd="2" destOrd="0" presId="urn:microsoft.com/office/officeart/2005/8/layout/hierarchy1"/>
    <dgm:cxn modelId="{215C52E0-D481-420E-A325-04CDBAA1BF61}" type="presParOf" srcId="{A59089A2-265C-45E7-BC92-14DA92F4900E}" destId="{7212D59B-0D93-4711-A809-240181477128}" srcOrd="3" destOrd="0" presId="urn:microsoft.com/office/officeart/2005/8/layout/hierarchy1"/>
    <dgm:cxn modelId="{32CE0C71-70CB-4FFC-8133-64182E1C0951}" type="presParOf" srcId="{7212D59B-0D93-4711-A809-240181477128}" destId="{5DBD6EC8-2AC8-40CE-AAD3-1D00A42B8C71}" srcOrd="0" destOrd="0" presId="urn:microsoft.com/office/officeart/2005/8/layout/hierarchy1"/>
    <dgm:cxn modelId="{487B2BC9-878F-43DB-A79A-84418896B72E}" type="presParOf" srcId="{5DBD6EC8-2AC8-40CE-AAD3-1D00A42B8C71}" destId="{B4CB6656-FE08-4CAE-A5BD-5ADD742EC44C}" srcOrd="0" destOrd="0" presId="urn:microsoft.com/office/officeart/2005/8/layout/hierarchy1"/>
    <dgm:cxn modelId="{186B4143-C3B3-4C82-81D3-D2A02830111A}" type="presParOf" srcId="{5DBD6EC8-2AC8-40CE-AAD3-1D00A42B8C71}" destId="{C848E2F8-D8EE-4F2F-9A9D-3AAD52489C59}" srcOrd="1" destOrd="0" presId="urn:microsoft.com/office/officeart/2005/8/layout/hierarchy1"/>
    <dgm:cxn modelId="{009EC333-1992-4B1D-92E4-E5C74299BB1A}" type="presParOf" srcId="{7212D59B-0D93-4711-A809-240181477128}" destId="{72476BB6-AA7E-48CF-BF97-0C8CFF36CFF2}" srcOrd="1" destOrd="0" presId="urn:microsoft.com/office/officeart/2005/8/layout/hierarchy1"/>
    <dgm:cxn modelId="{A358A82C-17B9-45A1-A8AC-1B40C86095C1}" type="presParOf" srcId="{A59089A2-265C-45E7-BC92-14DA92F4900E}" destId="{C7E1341A-EEFF-45AC-A71C-BECFDE5D0FAF}" srcOrd="4" destOrd="0" presId="urn:microsoft.com/office/officeart/2005/8/layout/hierarchy1"/>
    <dgm:cxn modelId="{9197B0A5-4488-4E9F-A541-0E27955890CB}" type="presParOf" srcId="{A59089A2-265C-45E7-BC92-14DA92F4900E}" destId="{25E22F9B-3D09-4393-A107-56EB0B1BC52D}" srcOrd="5" destOrd="0" presId="urn:microsoft.com/office/officeart/2005/8/layout/hierarchy1"/>
    <dgm:cxn modelId="{03085494-C351-484F-911A-27D7855ECB3D}" type="presParOf" srcId="{25E22F9B-3D09-4393-A107-56EB0B1BC52D}" destId="{2EBCC107-CEF9-4FEA-B668-CA966294E3A2}" srcOrd="0" destOrd="0" presId="urn:microsoft.com/office/officeart/2005/8/layout/hierarchy1"/>
    <dgm:cxn modelId="{C9383F60-0E83-47AA-905B-316C72CBAC70}" type="presParOf" srcId="{2EBCC107-CEF9-4FEA-B668-CA966294E3A2}" destId="{8D2AC5F8-D7D2-4856-B66E-041AA320F551}" srcOrd="0" destOrd="0" presId="urn:microsoft.com/office/officeart/2005/8/layout/hierarchy1"/>
    <dgm:cxn modelId="{35C68D1E-0325-4DB3-940D-15AE8B4FE0F5}" type="presParOf" srcId="{2EBCC107-CEF9-4FEA-B668-CA966294E3A2}" destId="{66DED142-2FF2-47B0-BA75-7A82292B0092}" srcOrd="1" destOrd="0" presId="urn:microsoft.com/office/officeart/2005/8/layout/hierarchy1"/>
    <dgm:cxn modelId="{67B7876A-F1C1-4159-9996-B62C89CF1166}" type="presParOf" srcId="{25E22F9B-3D09-4393-A107-56EB0B1BC52D}" destId="{D42D8D31-1177-462A-AB59-9AD29ABF58CE}" srcOrd="1" destOrd="0" presId="urn:microsoft.com/office/officeart/2005/8/layout/hierarchy1"/>
    <dgm:cxn modelId="{E9E0FDE3-3C46-4FC0-AFFE-31CE03FC90D9}" type="presParOf" srcId="{D42D8D31-1177-462A-AB59-9AD29ABF58CE}" destId="{964927B1-BA48-4ABB-AC74-5BF63D6A227A}" srcOrd="0" destOrd="0" presId="urn:microsoft.com/office/officeart/2005/8/layout/hierarchy1"/>
    <dgm:cxn modelId="{16E6283E-9EC2-47B6-86E0-7F25E6A1DD82}" type="presParOf" srcId="{D42D8D31-1177-462A-AB59-9AD29ABF58CE}" destId="{8E4AB29D-5DB0-4890-B397-09ED817C734C}" srcOrd="1" destOrd="0" presId="urn:microsoft.com/office/officeart/2005/8/layout/hierarchy1"/>
    <dgm:cxn modelId="{EC7AE216-1666-4ABC-944D-D0F93CF680EF}" type="presParOf" srcId="{8E4AB29D-5DB0-4890-B397-09ED817C734C}" destId="{33BA9D80-CA9D-4060-A737-8DE6B5F4B4DC}" srcOrd="0" destOrd="0" presId="urn:microsoft.com/office/officeart/2005/8/layout/hierarchy1"/>
    <dgm:cxn modelId="{2ECC83AA-BB1F-45C6-BA8C-8ABB24684B99}" type="presParOf" srcId="{33BA9D80-CA9D-4060-A737-8DE6B5F4B4DC}" destId="{0E04A9C8-3D94-4308-A235-4ED1F6ED184C}" srcOrd="0" destOrd="0" presId="urn:microsoft.com/office/officeart/2005/8/layout/hierarchy1"/>
    <dgm:cxn modelId="{7C23E5BC-7C2E-482F-816F-7E21B4609270}" type="presParOf" srcId="{33BA9D80-CA9D-4060-A737-8DE6B5F4B4DC}" destId="{7F01D661-E393-4775-B2F9-283FE2E60C66}" srcOrd="1" destOrd="0" presId="urn:microsoft.com/office/officeart/2005/8/layout/hierarchy1"/>
    <dgm:cxn modelId="{D18F9357-C795-4813-A778-EB03BE9FA01A}" type="presParOf" srcId="{8E4AB29D-5DB0-4890-B397-09ED817C734C}" destId="{35C929D0-711E-4D88-A020-ED281C3CCF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1278F-AD68-4722-B640-F128DE16C34D}">
      <dsp:nvSpPr>
        <dsp:cNvPr id="0" name=""/>
        <dsp:cNvSpPr/>
      </dsp:nvSpPr>
      <dsp:spPr>
        <a:xfrm>
          <a:off x="2071988" y="1786726"/>
          <a:ext cx="877963" cy="208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69"/>
              </a:lnTo>
              <a:lnTo>
                <a:pt x="877963" y="142369"/>
              </a:lnTo>
              <a:lnTo>
                <a:pt x="877963" y="208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78FED-9F9F-48CC-8BD9-1DFB70D2E9A5}">
      <dsp:nvSpPr>
        <dsp:cNvPr id="0" name=""/>
        <dsp:cNvSpPr/>
      </dsp:nvSpPr>
      <dsp:spPr>
        <a:xfrm>
          <a:off x="2071988" y="2451783"/>
          <a:ext cx="438981" cy="208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69"/>
              </a:lnTo>
              <a:lnTo>
                <a:pt x="438981" y="142369"/>
              </a:lnTo>
              <a:lnTo>
                <a:pt x="438981" y="208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126BC-DD9E-4FF3-BEA0-4DA2D8A736CF}">
      <dsp:nvSpPr>
        <dsp:cNvPr id="0" name=""/>
        <dsp:cNvSpPr/>
      </dsp:nvSpPr>
      <dsp:spPr>
        <a:xfrm>
          <a:off x="1633007" y="2451783"/>
          <a:ext cx="438981" cy="208915"/>
        </a:xfrm>
        <a:custGeom>
          <a:avLst/>
          <a:gdLst/>
          <a:ahLst/>
          <a:cxnLst/>
          <a:rect l="0" t="0" r="0" b="0"/>
          <a:pathLst>
            <a:path>
              <a:moveTo>
                <a:pt x="438981" y="0"/>
              </a:moveTo>
              <a:lnTo>
                <a:pt x="438981" y="142369"/>
              </a:lnTo>
              <a:lnTo>
                <a:pt x="0" y="142369"/>
              </a:lnTo>
              <a:lnTo>
                <a:pt x="0" y="208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AA0EB-AF52-427A-95DB-756A4D9899E1}">
      <dsp:nvSpPr>
        <dsp:cNvPr id="0" name=""/>
        <dsp:cNvSpPr/>
      </dsp:nvSpPr>
      <dsp:spPr>
        <a:xfrm>
          <a:off x="2026268" y="1786726"/>
          <a:ext cx="91440" cy="2089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6AFA9-AC45-491D-B546-15DB12810343}">
      <dsp:nvSpPr>
        <dsp:cNvPr id="0" name=""/>
        <dsp:cNvSpPr/>
      </dsp:nvSpPr>
      <dsp:spPr>
        <a:xfrm>
          <a:off x="1194025" y="1786726"/>
          <a:ext cx="877963" cy="208915"/>
        </a:xfrm>
        <a:custGeom>
          <a:avLst/>
          <a:gdLst/>
          <a:ahLst/>
          <a:cxnLst/>
          <a:rect l="0" t="0" r="0" b="0"/>
          <a:pathLst>
            <a:path>
              <a:moveTo>
                <a:pt x="877963" y="0"/>
              </a:moveTo>
              <a:lnTo>
                <a:pt x="877963" y="142369"/>
              </a:lnTo>
              <a:lnTo>
                <a:pt x="0" y="142369"/>
              </a:lnTo>
              <a:lnTo>
                <a:pt x="0" y="208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B1CA5-8CC7-437D-9DE1-CFC609350D6F}">
      <dsp:nvSpPr>
        <dsp:cNvPr id="0" name=""/>
        <dsp:cNvSpPr/>
      </dsp:nvSpPr>
      <dsp:spPr>
        <a:xfrm>
          <a:off x="2026268" y="1121669"/>
          <a:ext cx="91440" cy="2089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644D4-747B-46B3-8B86-EE9F61B26F32}">
      <dsp:nvSpPr>
        <dsp:cNvPr id="0" name=""/>
        <dsp:cNvSpPr/>
      </dsp:nvSpPr>
      <dsp:spPr>
        <a:xfrm>
          <a:off x="1633007" y="456612"/>
          <a:ext cx="438981" cy="208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69"/>
              </a:lnTo>
              <a:lnTo>
                <a:pt x="438981" y="142369"/>
              </a:lnTo>
              <a:lnTo>
                <a:pt x="438981" y="208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172CB-3C2F-44D3-AD87-080CFC7881AF}">
      <dsp:nvSpPr>
        <dsp:cNvPr id="0" name=""/>
        <dsp:cNvSpPr/>
      </dsp:nvSpPr>
      <dsp:spPr>
        <a:xfrm>
          <a:off x="1148305" y="1121669"/>
          <a:ext cx="91440" cy="2089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18148-9E45-4607-A44A-7BE77FB25100}">
      <dsp:nvSpPr>
        <dsp:cNvPr id="0" name=""/>
        <dsp:cNvSpPr/>
      </dsp:nvSpPr>
      <dsp:spPr>
        <a:xfrm>
          <a:off x="1194025" y="456612"/>
          <a:ext cx="438981" cy="208915"/>
        </a:xfrm>
        <a:custGeom>
          <a:avLst/>
          <a:gdLst/>
          <a:ahLst/>
          <a:cxnLst/>
          <a:rect l="0" t="0" r="0" b="0"/>
          <a:pathLst>
            <a:path>
              <a:moveTo>
                <a:pt x="438981" y="0"/>
              </a:moveTo>
              <a:lnTo>
                <a:pt x="438981" y="142369"/>
              </a:lnTo>
              <a:lnTo>
                <a:pt x="0" y="142369"/>
              </a:lnTo>
              <a:lnTo>
                <a:pt x="0" y="208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94F4B-E227-41DC-8004-7FB9DF5CD361}">
      <dsp:nvSpPr>
        <dsp:cNvPr id="0" name=""/>
        <dsp:cNvSpPr/>
      </dsp:nvSpPr>
      <dsp:spPr>
        <a:xfrm>
          <a:off x="1273840" y="470"/>
          <a:ext cx="718333" cy="45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DF788-C469-4001-B240-66A72F938D9C}">
      <dsp:nvSpPr>
        <dsp:cNvPr id="0" name=""/>
        <dsp:cNvSpPr/>
      </dsp:nvSpPr>
      <dsp:spPr>
        <a:xfrm>
          <a:off x="1353655" y="76294"/>
          <a:ext cx="718333" cy="456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HTML</a:t>
          </a:r>
          <a:endParaRPr lang="zh-TW" sz="1800" kern="1200"/>
        </a:p>
      </dsp:txBody>
      <dsp:txXfrm>
        <a:off x="1367015" y="89654"/>
        <a:ext cx="691613" cy="429421"/>
      </dsp:txXfrm>
    </dsp:sp>
    <dsp:sp modelId="{CFC7B11A-7894-4436-A971-7A5E4BC948D3}">
      <dsp:nvSpPr>
        <dsp:cNvPr id="0" name=""/>
        <dsp:cNvSpPr/>
      </dsp:nvSpPr>
      <dsp:spPr>
        <a:xfrm>
          <a:off x="834858" y="665527"/>
          <a:ext cx="718333" cy="45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DB41E-0CB2-4659-9840-71CAFC6C08F8}">
      <dsp:nvSpPr>
        <dsp:cNvPr id="0" name=""/>
        <dsp:cNvSpPr/>
      </dsp:nvSpPr>
      <dsp:spPr>
        <a:xfrm>
          <a:off x="914673" y="741351"/>
          <a:ext cx="718333" cy="456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head</a:t>
          </a:r>
          <a:endParaRPr lang="zh-TW" sz="1800" kern="1200"/>
        </a:p>
      </dsp:txBody>
      <dsp:txXfrm>
        <a:off x="928033" y="754711"/>
        <a:ext cx="691613" cy="429421"/>
      </dsp:txXfrm>
    </dsp:sp>
    <dsp:sp modelId="{1C171306-AC07-4861-9B9B-CF80C63464B4}">
      <dsp:nvSpPr>
        <dsp:cNvPr id="0" name=""/>
        <dsp:cNvSpPr/>
      </dsp:nvSpPr>
      <dsp:spPr>
        <a:xfrm>
          <a:off x="834858" y="1330584"/>
          <a:ext cx="718333" cy="45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BA035-38A9-4376-921C-9356EBACC010}">
      <dsp:nvSpPr>
        <dsp:cNvPr id="0" name=""/>
        <dsp:cNvSpPr/>
      </dsp:nvSpPr>
      <dsp:spPr>
        <a:xfrm>
          <a:off x="914673" y="1406408"/>
          <a:ext cx="718333" cy="456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style</a:t>
          </a:r>
          <a:endParaRPr lang="zh-TW" sz="1800" kern="1200"/>
        </a:p>
      </dsp:txBody>
      <dsp:txXfrm>
        <a:off x="928033" y="1419768"/>
        <a:ext cx="691613" cy="429421"/>
      </dsp:txXfrm>
    </dsp:sp>
    <dsp:sp modelId="{0EA2A990-32CB-43D1-BD81-EAAF9DD47D32}">
      <dsp:nvSpPr>
        <dsp:cNvPr id="0" name=""/>
        <dsp:cNvSpPr/>
      </dsp:nvSpPr>
      <dsp:spPr>
        <a:xfrm>
          <a:off x="1712821" y="665527"/>
          <a:ext cx="718333" cy="45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DB63-0122-43E6-9741-A188CA2C79FA}">
      <dsp:nvSpPr>
        <dsp:cNvPr id="0" name=""/>
        <dsp:cNvSpPr/>
      </dsp:nvSpPr>
      <dsp:spPr>
        <a:xfrm>
          <a:off x="1792636" y="741351"/>
          <a:ext cx="718333" cy="456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body</a:t>
          </a:r>
          <a:endParaRPr lang="zh-TW" sz="1800" kern="1200"/>
        </a:p>
      </dsp:txBody>
      <dsp:txXfrm>
        <a:off x="1805996" y="754711"/>
        <a:ext cx="691613" cy="429421"/>
      </dsp:txXfrm>
    </dsp:sp>
    <dsp:sp modelId="{89B11996-CD04-49B2-9682-6F004D804044}">
      <dsp:nvSpPr>
        <dsp:cNvPr id="0" name=""/>
        <dsp:cNvSpPr/>
      </dsp:nvSpPr>
      <dsp:spPr>
        <a:xfrm>
          <a:off x="1712821" y="1330584"/>
          <a:ext cx="718333" cy="45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E37C9-FEF4-4C6B-98D6-9FE87DE72956}">
      <dsp:nvSpPr>
        <dsp:cNvPr id="0" name=""/>
        <dsp:cNvSpPr/>
      </dsp:nvSpPr>
      <dsp:spPr>
        <a:xfrm>
          <a:off x="1792636" y="1406408"/>
          <a:ext cx="718333" cy="456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div</a:t>
          </a:r>
          <a:endParaRPr lang="zh-TW" sz="1800" kern="1200"/>
        </a:p>
      </dsp:txBody>
      <dsp:txXfrm>
        <a:off x="1805996" y="1419768"/>
        <a:ext cx="691613" cy="429421"/>
      </dsp:txXfrm>
    </dsp:sp>
    <dsp:sp modelId="{59D6BFC4-D840-454B-9DB2-ABB3AE4ABFF6}">
      <dsp:nvSpPr>
        <dsp:cNvPr id="0" name=""/>
        <dsp:cNvSpPr/>
      </dsp:nvSpPr>
      <dsp:spPr>
        <a:xfrm>
          <a:off x="834858" y="1995641"/>
          <a:ext cx="718333" cy="45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30171-1DD0-47F8-903D-4BFC598C1951}">
      <dsp:nvSpPr>
        <dsp:cNvPr id="0" name=""/>
        <dsp:cNvSpPr/>
      </dsp:nvSpPr>
      <dsp:spPr>
        <a:xfrm>
          <a:off x="914673" y="2071465"/>
          <a:ext cx="718333" cy="456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</a:t>
          </a:r>
          <a:endParaRPr lang="zh-TW" sz="1800" kern="1200"/>
        </a:p>
      </dsp:txBody>
      <dsp:txXfrm>
        <a:off x="928033" y="2084825"/>
        <a:ext cx="691613" cy="429421"/>
      </dsp:txXfrm>
    </dsp:sp>
    <dsp:sp modelId="{7ABE7436-FD18-4F4B-8B0B-07D502BA2BF9}">
      <dsp:nvSpPr>
        <dsp:cNvPr id="0" name=""/>
        <dsp:cNvSpPr/>
      </dsp:nvSpPr>
      <dsp:spPr>
        <a:xfrm>
          <a:off x="1712821" y="1995641"/>
          <a:ext cx="718333" cy="45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D3D1B-2906-47F0-A1B8-33034485A36B}">
      <dsp:nvSpPr>
        <dsp:cNvPr id="0" name=""/>
        <dsp:cNvSpPr/>
      </dsp:nvSpPr>
      <dsp:spPr>
        <a:xfrm>
          <a:off x="1792636" y="2071465"/>
          <a:ext cx="718333" cy="456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ul</a:t>
          </a:r>
          <a:endParaRPr lang="zh-TW" sz="1800" kern="1200"/>
        </a:p>
      </dsp:txBody>
      <dsp:txXfrm>
        <a:off x="1805996" y="2084825"/>
        <a:ext cx="691613" cy="429421"/>
      </dsp:txXfrm>
    </dsp:sp>
    <dsp:sp modelId="{3200BA16-A26D-45CA-8729-AA4729410CE5}">
      <dsp:nvSpPr>
        <dsp:cNvPr id="0" name=""/>
        <dsp:cNvSpPr/>
      </dsp:nvSpPr>
      <dsp:spPr>
        <a:xfrm>
          <a:off x="1273840" y="2660698"/>
          <a:ext cx="718333" cy="45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94B8A-0021-447C-B7FA-2AD81C2FEEB4}">
      <dsp:nvSpPr>
        <dsp:cNvPr id="0" name=""/>
        <dsp:cNvSpPr/>
      </dsp:nvSpPr>
      <dsp:spPr>
        <a:xfrm>
          <a:off x="1353655" y="2736522"/>
          <a:ext cx="718333" cy="456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</a:t>
          </a:r>
          <a:endParaRPr lang="zh-TW" sz="1800" kern="1200"/>
        </a:p>
      </dsp:txBody>
      <dsp:txXfrm>
        <a:off x="1367015" y="2749882"/>
        <a:ext cx="691613" cy="429421"/>
      </dsp:txXfrm>
    </dsp:sp>
    <dsp:sp modelId="{6C92D340-D0F7-4253-B046-09E3E3F662D8}">
      <dsp:nvSpPr>
        <dsp:cNvPr id="0" name=""/>
        <dsp:cNvSpPr/>
      </dsp:nvSpPr>
      <dsp:spPr>
        <a:xfrm>
          <a:off x="2151803" y="2660698"/>
          <a:ext cx="718333" cy="45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E8E4D-F61E-4F73-BF83-986E2982D48A}">
      <dsp:nvSpPr>
        <dsp:cNvPr id="0" name=""/>
        <dsp:cNvSpPr/>
      </dsp:nvSpPr>
      <dsp:spPr>
        <a:xfrm>
          <a:off x="2231618" y="2736522"/>
          <a:ext cx="718333" cy="456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</a:t>
          </a:r>
          <a:endParaRPr lang="zh-TW" sz="1800" kern="1200"/>
        </a:p>
      </dsp:txBody>
      <dsp:txXfrm>
        <a:off x="2244978" y="2749882"/>
        <a:ext cx="691613" cy="429421"/>
      </dsp:txXfrm>
    </dsp:sp>
    <dsp:sp modelId="{3083C437-C524-4BD4-BFBD-54D55FA8E6B0}">
      <dsp:nvSpPr>
        <dsp:cNvPr id="0" name=""/>
        <dsp:cNvSpPr/>
      </dsp:nvSpPr>
      <dsp:spPr>
        <a:xfrm>
          <a:off x="2590784" y="1995641"/>
          <a:ext cx="718333" cy="45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02BB2-39D8-495C-A26A-BC448E45EB4E}">
      <dsp:nvSpPr>
        <dsp:cNvPr id="0" name=""/>
        <dsp:cNvSpPr/>
      </dsp:nvSpPr>
      <dsp:spPr>
        <a:xfrm>
          <a:off x="2670599" y="2071465"/>
          <a:ext cx="718333" cy="456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</a:t>
          </a:r>
          <a:endParaRPr lang="zh-TW" sz="1800" kern="1200"/>
        </a:p>
      </dsp:txBody>
      <dsp:txXfrm>
        <a:off x="2683959" y="2084825"/>
        <a:ext cx="691613" cy="429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927B1-BA48-4ABB-AC74-5BF63D6A227A}">
      <dsp:nvSpPr>
        <dsp:cNvPr id="0" name=""/>
        <dsp:cNvSpPr/>
      </dsp:nvSpPr>
      <dsp:spPr>
        <a:xfrm>
          <a:off x="3671037" y="2168667"/>
          <a:ext cx="91440" cy="367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1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1341A-EEFF-45AC-A71C-BECFDE5D0FAF}">
      <dsp:nvSpPr>
        <dsp:cNvPr id="0" name=""/>
        <dsp:cNvSpPr/>
      </dsp:nvSpPr>
      <dsp:spPr>
        <a:xfrm>
          <a:off x="2173952" y="999992"/>
          <a:ext cx="1542804" cy="367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79"/>
              </a:lnTo>
              <a:lnTo>
                <a:pt x="1542804" y="250179"/>
              </a:lnTo>
              <a:lnTo>
                <a:pt x="1542804" y="367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7C0AD-2033-43DE-8511-E8A4675754EF}">
      <dsp:nvSpPr>
        <dsp:cNvPr id="0" name=""/>
        <dsp:cNvSpPr/>
      </dsp:nvSpPr>
      <dsp:spPr>
        <a:xfrm>
          <a:off x="2128232" y="999992"/>
          <a:ext cx="91440" cy="367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1BE0D-5855-41A4-8729-91C4B87A2768}">
      <dsp:nvSpPr>
        <dsp:cNvPr id="0" name=""/>
        <dsp:cNvSpPr/>
      </dsp:nvSpPr>
      <dsp:spPr>
        <a:xfrm>
          <a:off x="631147" y="999992"/>
          <a:ext cx="1542804" cy="367117"/>
        </a:xfrm>
        <a:custGeom>
          <a:avLst/>
          <a:gdLst/>
          <a:ahLst/>
          <a:cxnLst/>
          <a:rect l="0" t="0" r="0" b="0"/>
          <a:pathLst>
            <a:path>
              <a:moveTo>
                <a:pt x="1542804" y="0"/>
              </a:moveTo>
              <a:lnTo>
                <a:pt x="1542804" y="250179"/>
              </a:lnTo>
              <a:lnTo>
                <a:pt x="0" y="250179"/>
              </a:lnTo>
              <a:lnTo>
                <a:pt x="0" y="367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E4BCB-4B56-4B1E-A3ED-9253D026183B}">
      <dsp:nvSpPr>
        <dsp:cNvPr id="0" name=""/>
        <dsp:cNvSpPr/>
      </dsp:nvSpPr>
      <dsp:spPr>
        <a:xfrm>
          <a:off x="1542805" y="198435"/>
          <a:ext cx="1262295" cy="801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0120C-55DD-4E39-9451-57ED7E583832}">
      <dsp:nvSpPr>
        <dsp:cNvPr id="0" name=""/>
        <dsp:cNvSpPr/>
      </dsp:nvSpPr>
      <dsp:spPr>
        <a:xfrm>
          <a:off x="1683060" y="331677"/>
          <a:ext cx="1262295" cy="801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c:\temp(dir)</a:t>
          </a:r>
        </a:p>
      </dsp:txBody>
      <dsp:txXfrm>
        <a:off x="1706537" y="355154"/>
        <a:ext cx="1215341" cy="754603"/>
      </dsp:txXfrm>
    </dsp:sp>
    <dsp:sp modelId="{69985E02-7D35-4BFB-A49C-9933296182D9}">
      <dsp:nvSpPr>
        <dsp:cNvPr id="0" name=""/>
        <dsp:cNvSpPr/>
      </dsp:nvSpPr>
      <dsp:spPr>
        <a:xfrm>
          <a:off x="0" y="1367110"/>
          <a:ext cx="1262295" cy="801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FD804-D527-4503-B10D-626324F63FB5}">
      <dsp:nvSpPr>
        <dsp:cNvPr id="0" name=""/>
        <dsp:cNvSpPr/>
      </dsp:nvSpPr>
      <dsp:spPr>
        <a:xfrm>
          <a:off x="140255" y="1500352"/>
          <a:ext cx="1262295" cy="801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x1.html</a:t>
          </a:r>
        </a:p>
      </dsp:txBody>
      <dsp:txXfrm>
        <a:off x="163732" y="1523829"/>
        <a:ext cx="1215341" cy="754603"/>
      </dsp:txXfrm>
    </dsp:sp>
    <dsp:sp modelId="{B4CB6656-FE08-4CAE-A5BD-5ADD742EC44C}">
      <dsp:nvSpPr>
        <dsp:cNvPr id="0" name=""/>
        <dsp:cNvSpPr/>
      </dsp:nvSpPr>
      <dsp:spPr>
        <a:xfrm>
          <a:off x="1542805" y="1367110"/>
          <a:ext cx="1262295" cy="801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8E2F8-D8EE-4F2F-9A9D-3AAD52489C59}">
      <dsp:nvSpPr>
        <dsp:cNvPr id="0" name=""/>
        <dsp:cNvSpPr/>
      </dsp:nvSpPr>
      <dsp:spPr>
        <a:xfrm>
          <a:off x="1683060" y="1500352"/>
          <a:ext cx="1262295" cy="801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xx.jpg</a:t>
          </a:r>
        </a:p>
      </dsp:txBody>
      <dsp:txXfrm>
        <a:off x="1706537" y="1523829"/>
        <a:ext cx="1215341" cy="754603"/>
      </dsp:txXfrm>
    </dsp:sp>
    <dsp:sp modelId="{8D2AC5F8-D7D2-4856-B66E-041AA320F551}">
      <dsp:nvSpPr>
        <dsp:cNvPr id="0" name=""/>
        <dsp:cNvSpPr/>
      </dsp:nvSpPr>
      <dsp:spPr>
        <a:xfrm>
          <a:off x="3085610" y="1367110"/>
          <a:ext cx="1262295" cy="801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ED142-2FF2-47B0-BA75-7A82292B0092}">
      <dsp:nvSpPr>
        <dsp:cNvPr id="0" name=""/>
        <dsp:cNvSpPr/>
      </dsp:nvSpPr>
      <dsp:spPr>
        <a:xfrm>
          <a:off x="3225864" y="1500352"/>
          <a:ext cx="1262295" cy="801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img(dir)</a:t>
          </a:r>
        </a:p>
      </dsp:txBody>
      <dsp:txXfrm>
        <a:off x="3249341" y="1523829"/>
        <a:ext cx="1215341" cy="754603"/>
      </dsp:txXfrm>
    </dsp:sp>
    <dsp:sp modelId="{0E04A9C8-3D94-4308-A235-4ED1F6ED184C}">
      <dsp:nvSpPr>
        <dsp:cNvPr id="0" name=""/>
        <dsp:cNvSpPr/>
      </dsp:nvSpPr>
      <dsp:spPr>
        <a:xfrm>
          <a:off x="3085610" y="2535785"/>
          <a:ext cx="1262295" cy="801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1D661-E393-4775-B2F9-283FE2E60C66}">
      <dsp:nvSpPr>
        <dsp:cNvPr id="0" name=""/>
        <dsp:cNvSpPr/>
      </dsp:nvSpPr>
      <dsp:spPr>
        <a:xfrm>
          <a:off x="3225864" y="2669027"/>
          <a:ext cx="1262295" cy="801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yy.jpg</a:t>
          </a:r>
        </a:p>
      </dsp:txBody>
      <dsp:txXfrm>
        <a:off x="3249341" y="2692504"/>
        <a:ext cx="1215341" cy="754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/>
              <a:t>第二層</a:t>
            </a:r>
          </a:p>
          <a:p>
            <a:pPr lvl="1"/>
            <a:r>
              <a:rPr lang="zh-TW" altLang="en-GB" noProof="0"/>
              <a:t>第三層</a:t>
            </a:r>
          </a:p>
          <a:p>
            <a:pPr lvl="2"/>
            <a:r>
              <a:rPr lang="zh-TW" altLang="en-GB" noProof="0"/>
              <a:t>第四層</a:t>
            </a:r>
          </a:p>
          <a:p>
            <a:pPr lvl="3"/>
            <a:r>
              <a:rPr lang="zh-TW" altLang="en-GB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css_boxmodel.as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547664" y="908720"/>
            <a:ext cx="9028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參考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13176C7-4F6D-4C23-BF73-319934D9C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124744"/>
            <a:ext cx="18002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/>
              <a:t>&lt;</a:t>
            </a:r>
            <a:r>
              <a:rPr lang="en-US" dirty="0"/>
              <a:t>html&gt;</a:t>
            </a:r>
          </a:p>
          <a:p>
            <a:r>
              <a:rPr lang="en-US" dirty="0"/>
              <a:t>&lt;head&gt;</a:t>
            </a:r>
          </a:p>
          <a:p>
            <a:r>
              <a:rPr lang="en-US" dirty="0"/>
              <a:t>&lt;style&gt;</a:t>
            </a:r>
          </a:p>
          <a:p>
            <a:r>
              <a:rPr lang="en-US" dirty="0"/>
              <a:t>div {</a:t>
            </a:r>
          </a:p>
          <a:p>
            <a:r>
              <a:rPr lang="en-US" dirty="0"/>
              <a:t>    width: 320px;</a:t>
            </a:r>
          </a:p>
          <a:p>
            <a:r>
              <a:rPr lang="en-US" dirty="0"/>
              <a:t>    padding: 10px;</a:t>
            </a:r>
          </a:p>
          <a:p>
            <a:r>
              <a:rPr lang="en-US" dirty="0"/>
              <a:t>    border: 5px solid gray;</a:t>
            </a:r>
          </a:p>
          <a:p>
            <a:r>
              <a:rPr lang="en-US" dirty="0"/>
              <a:t>    margin: 0;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&lt;/style&gt;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endParaRPr lang="en-US" dirty="0"/>
          </a:p>
          <a:p>
            <a:r>
              <a:rPr lang="en-US" dirty="0"/>
              <a:t>&lt;h2&gt;Calculate the total width:&lt;/h2&gt;</a:t>
            </a:r>
          </a:p>
          <a:p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="klematis4_big.jpg" width="350" height="263" alt="</a:t>
            </a:r>
            <a:r>
              <a:rPr lang="en-US" dirty="0" err="1"/>
              <a:t>Klematis</a:t>
            </a:r>
            <a:r>
              <a:rPr lang="en-US" dirty="0"/>
              <a:t>"&gt;</a:t>
            </a:r>
          </a:p>
          <a:p>
            <a:r>
              <a:rPr lang="en-US" dirty="0"/>
              <a:t>&lt;div&gt;The picture above is 350px wide. The total width of this element is also 350px.&lt;/div&gt;</a:t>
            </a:r>
          </a:p>
          <a:p>
            <a:endParaRPr lang="en-US" dirty="0"/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6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00025"/>
            <a:ext cx="8662987" cy="6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/>
          <p:cNvSpPr/>
          <p:nvPr/>
        </p:nvSpPr>
        <p:spPr>
          <a:xfrm>
            <a:off x="1043608" y="4797152"/>
            <a:ext cx="1944216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55576" y="3933056"/>
            <a:ext cx="19800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自己選圖形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/>
          </p:nvPr>
        </p:nvGraphicFramePr>
        <p:xfrm>
          <a:off x="3707904" y="275429"/>
          <a:ext cx="4488160" cy="3669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635896" y="2996952"/>
            <a:ext cx="3570273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/>
              <a:t>&lt;img src="xx.jpg"&gt;</a:t>
            </a:r>
          </a:p>
          <a:p>
            <a:r>
              <a:rPr lang="en-US" sz="2800"/>
              <a:t>&lt;img src="img/yy.jpg"&gt;</a:t>
            </a:r>
          </a:p>
        </p:txBody>
      </p:sp>
    </p:spTree>
    <p:extLst>
      <p:ext uri="{BB962C8B-B14F-4D97-AF65-F5344CB8AC3E}">
        <p14:creationId xmlns:p14="http://schemas.microsoft.com/office/powerpoint/2010/main" val="61474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471248" y="184482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7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87824" y="4365104"/>
            <a:ext cx="576064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043608" y="4581128"/>
            <a:ext cx="360040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6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87824" y="4437112"/>
            <a:ext cx="648072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043608" y="4653136"/>
            <a:ext cx="43204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1691680" y="1916832"/>
            <a:ext cx="1152128" cy="792088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8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4437112"/>
            <a:ext cx="1584176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979712" y="2060848"/>
            <a:ext cx="720080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223628" y="4427352"/>
            <a:ext cx="1404156" cy="22578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B94474-E531-4A1A-9214-4042B656CE6E}"/>
              </a:ext>
            </a:extLst>
          </p:cNvPr>
          <p:cNvSpPr txBox="1"/>
          <p:nvPr/>
        </p:nvSpPr>
        <p:spPr>
          <a:xfrm>
            <a:off x="3419872" y="5157192"/>
            <a:ext cx="547457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檔案名稱錯誤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沒有圖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所以顯示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alt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B0F7C6-1428-4E39-AA5C-AF9F003114F9}"/>
              </a:ext>
            </a:extLst>
          </p:cNvPr>
          <p:cNvSpPr/>
          <p:nvPr/>
        </p:nvSpPr>
        <p:spPr>
          <a:xfrm>
            <a:off x="1403648" y="4653136"/>
            <a:ext cx="1296144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F7DDC8-4266-4119-AD13-87F11997533C}"/>
              </a:ext>
            </a:extLst>
          </p:cNvPr>
          <p:cNvSpPr/>
          <p:nvPr/>
        </p:nvSpPr>
        <p:spPr>
          <a:xfrm>
            <a:off x="4499992" y="3140968"/>
            <a:ext cx="864096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E33D2020-01ED-40BF-92D2-60F8137DBF3D}"/>
              </a:ext>
            </a:extLst>
          </p:cNvPr>
          <p:cNvCxnSpPr/>
          <p:nvPr/>
        </p:nvCxnSpPr>
        <p:spPr>
          <a:xfrm flipV="1">
            <a:off x="2843808" y="3501008"/>
            <a:ext cx="1656184" cy="122413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32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5000" y="4725144"/>
            <a:ext cx="3439368" cy="93610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7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3356992"/>
            <a:ext cx="2390800" cy="108012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CC62DD9-6244-4EA1-ABA6-B667262DC5EF}"/>
              </a:ext>
            </a:extLst>
          </p:cNvPr>
          <p:cNvSpPr txBox="1"/>
          <p:nvPr/>
        </p:nvSpPr>
        <p:spPr>
          <a:xfrm>
            <a:off x="2987824" y="1196752"/>
            <a:ext cx="463780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之前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&lt;div&gt;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css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392A164-4833-4E1C-815E-A998149154D0}"/>
              </a:ext>
            </a:extLst>
          </p:cNvPr>
          <p:cNvCxnSpPr/>
          <p:nvPr/>
        </p:nvCxnSpPr>
        <p:spPr>
          <a:xfrm flipH="1">
            <a:off x="2627784" y="1772816"/>
            <a:ext cx="1368152" cy="144016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597650" y="501317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2881CE0-7404-4AF0-B4A1-2F1B6E4FC343}"/>
              </a:ext>
            </a:extLst>
          </p:cNvPr>
          <p:cNvSpPr txBox="1"/>
          <p:nvPr/>
        </p:nvSpPr>
        <p:spPr>
          <a:xfrm>
            <a:off x="3059832" y="2038331"/>
            <a:ext cx="324036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170+20+10=200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97478526-9672-4F2C-A33B-31BC560D64BE}"/>
              </a:ext>
            </a:extLst>
          </p:cNvPr>
          <p:cNvCxnSpPr/>
          <p:nvPr/>
        </p:nvCxnSpPr>
        <p:spPr>
          <a:xfrm flipV="1">
            <a:off x="1907704" y="2420888"/>
            <a:ext cx="2160240" cy="12961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6D6A307-BD7F-4726-ACA3-8CE3C4173E48}"/>
              </a:ext>
            </a:extLst>
          </p:cNvPr>
          <p:cNvCxnSpPr/>
          <p:nvPr/>
        </p:nvCxnSpPr>
        <p:spPr>
          <a:xfrm flipV="1">
            <a:off x="1763688" y="2492896"/>
            <a:ext cx="3096344" cy="144016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5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83298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CCDE39E-E26E-47A4-9CE7-4469DA2BE112}"/>
              </a:ext>
            </a:extLst>
          </p:cNvPr>
          <p:cNvSpPr txBox="1"/>
          <p:nvPr/>
        </p:nvSpPr>
        <p:spPr>
          <a:xfrm>
            <a:off x="3563888" y="908720"/>
            <a:ext cx="8050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F12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388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576" y="3212976"/>
            <a:ext cx="1224136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1907704" y="1988840"/>
            <a:ext cx="720080" cy="720080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300192" y="4927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5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4437112"/>
            <a:ext cx="1944216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15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4365104"/>
            <a:ext cx="2160240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5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576" y="3861048"/>
            <a:ext cx="2160240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3861048"/>
            <a:ext cx="2160240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2917812"/>
            <a:ext cx="2284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dotted red ?</a:t>
            </a:r>
          </a:p>
        </p:txBody>
      </p:sp>
    </p:spTree>
    <p:extLst>
      <p:ext uri="{BB962C8B-B14F-4D97-AF65-F5344CB8AC3E}">
        <p14:creationId xmlns:p14="http://schemas.microsoft.com/office/powerpoint/2010/main" val="3051562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5085184"/>
            <a:ext cx="187220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99792" y="908720"/>
            <a:ext cx="609654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新增的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div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仍然套用了之前指定的格式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18795E23-B325-4E86-9382-8B36E178FF72}"/>
              </a:ext>
            </a:extLst>
          </p:cNvPr>
          <p:cNvCxnSpPr/>
          <p:nvPr/>
        </p:nvCxnSpPr>
        <p:spPr>
          <a:xfrm flipH="1">
            <a:off x="2195736" y="1484784"/>
            <a:ext cx="1800200" cy="338437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接點: 肘形 7">
            <a:extLst>
              <a:ext uri="{FF2B5EF4-FFF2-40B4-BE49-F238E27FC236}">
                <a16:creationId xmlns:a16="http://schemas.microsoft.com/office/drawing/2014/main" id="{E964AEFB-93B3-4450-8519-60FE4A0FF265}"/>
              </a:ext>
            </a:extLst>
          </p:cNvPr>
          <p:cNvCxnSpPr/>
          <p:nvPr/>
        </p:nvCxnSpPr>
        <p:spPr>
          <a:xfrm rot="5400000">
            <a:off x="4797606" y="3078542"/>
            <a:ext cx="4301316" cy="1008112"/>
          </a:xfrm>
          <a:prstGeom prst="bentConnector3">
            <a:avLst>
              <a:gd name="adj1" fmla="val 99676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974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5085184"/>
            <a:ext cx="2966864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30396CF-2F77-4C3E-83C4-18F3BFF4E1C8}"/>
              </a:ext>
            </a:extLst>
          </p:cNvPr>
          <p:cNvSpPr txBox="1"/>
          <p:nvPr/>
        </p:nvSpPr>
        <p:spPr>
          <a:xfrm>
            <a:off x="2339752" y="764704"/>
            <a:ext cx="52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html tag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attribute class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3F2710D-8C08-4D50-9909-3D40113833BA}"/>
              </a:ext>
            </a:extLst>
          </p:cNvPr>
          <p:cNvCxnSpPr/>
          <p:nvPr/>
        </p:nvCxnSpPr>
        <p:spPr>
          <a:xfrm flipH="1">
            <a:off x="1691680" y="1484784"/>
            <a:ext cx="3312368" cy="36004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778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4581128"/>
            <a:ext cx="1670720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EA02D09-DFE7-412E-80E1-912C7D3301C0}"/>
              </a:ext>
            </a:extLst>
          </p:cNvPr>
          <p:cNvSpPr txBox="1"/>
          <p:nvPr/>
        </p:nvSpPr>
        <p:spPr>
          <a:xfrm>
            <a:off x="2339752" y="764704"/>
            <a:ext cx="52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html tag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attribute class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8FD92A08-D52C-4296-A6B1-BB4654946F2D}"/>
              </a:ext>
            </a:extLst>
          </p:cNvPr>
          <p:cNvCxnSpPr>
            <a:cxnSpLocks/>
          </p:cNvCxnSpPr>
          <p:nvPr/>
        </p:nvCxnSpPr>
        <p:spPr>
          <a:xfrm flipH="1">
            <a:off x="1907704" y="1484784"/>
            <a:ext cx="3096344" cy="30963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A79D143D-F573-4A41-B406-1884B78AEFF4}"/>
              </a:ext>
            </a:extLst>
          </p:cNvPr>
          <p:cNvSpPr txBox="1"/>
          <p:nvPr/>
        </p:nvSpPr>
        <p:spPr>
          <a:xfrm>
            <a:off x="1403648" y="5805264"/>
            <a:ext cx="169148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clss typo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6718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3212976"/>
            <a:ext cx="1152128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92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907704" y="2060848"/>
            <a:ext cx="792088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3275856" y="5445224"/>
            <a:ext cx="1169144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11560" y="5085184"/>
            <a:ext cx="2664296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16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2996952"/>
            <a:ext cx="2534816" cy="158417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1979712" y="2132856"/>
            <a:ext cx="864096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588225" y="4365104"/>
            <a:ext cx="1728192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沒改變，檢查錯誤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5293895" y="5505651"/>
            <a:ext cx="2260261" cy="463059"/>
          </a:xfrm>
          <a:custGeom>
            <a:avLst/>
            <a:gdLst>
              <a:gd name="connsiteX0" fmla="*/ 2107932 w 2260261"/>
              <a:gd name="connsiteY0" fmla="*/ 0 h 463059"/>
              <a:gd name="connsiteX1" fmla="*/ 2040556 w 2260261"/>
              <a:gd name="connsiteY1" fmla="*/ 404261 h 463059"/>
              <a:gd name="connsiteX2" fmla="*/ 0 w 2260261"/>
              <a:gd name="connsiteY2" fmla="*/ 452387 h 46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261" h="463059">
                <a:moveTo>
                  <a:pt x="2107932" y="0"/>
                </a:moveTo>
                <a:cubicBezTo>
                  <a:pt x="2249905" y="164431"/>
                  <a:pt x="2391878" y="328863"/>
                  <a:pt x="2040556" y="404261"/>
                </a:cubicBezTo>
                <a:cubicBezTo>
                  <a:pt x="1689234" y="479659"/>
                  <a:pt x="844617" y="466023"/>
                  <a:pt x="0" y="452387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55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5157192"/>
            <a:ext cx="2966864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619672" y="5733256"/>
            <a:ext cx="393569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這裡寫錯：</a:t>
            </a:r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clss-&gt; class</a:t>
            </a:r>
          </a:p>
        </p:txBody>
      </p:sp>
    </p:spTree>
    <p:extLst>
      <p:ext uri="{BB962C8B-B14F-4D97-AF65-F5344CB8AC3E}">
        <p14:creationId xmlns:p14="http://schemas.microsoft.com/office/powerpoint/2010/main" val="3403967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5157192"/>
            <a:ext cx="318288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1972444" y="2204864"/>
            <a:ext cx="727348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77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83968" y="5157192"/>
            <a:ext cx="2592288" cy="86409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07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3284984"/>
            <a:ext cx="1800200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1907704" y="2060848"/>
            <a:ext cx="648072" cy="64807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30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55976" y="2348880"/>
            <a:ext cx="2808312" cy="79208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1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5301208"/>
            <a:ext cx="2088232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7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4365104"/>
            <a:ext cx="2894856" cy="151216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44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67944" y="5373216"/>
            <a:ext cx="2952328" cy="64807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9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手繪多邊形 2"/>
          <p:cNvSpPr/>
          <p:nvPr/>
        </p:nvSpPr>
        <p:spPr>
          <a:xfrm>
            <a:off x="1848051" y="2064851"/>
            <a:ext cx="5139890" cy="2601241"/>
          </a:xfrm>
          <a:custGeom>
            <a:avLst/>
            <a:gdLst>
              <a:gd name="connsiteX0" fmla="*/ 5139890 w 5139890"/>
              <a:gd name="connsiteY0" fmla="*/ 1303991 h 2601241"/>
              <a:gd name="connsiteX1" fmla="*/ 4177364 w 5139890"/>
              <a:gd name="connsiteY1" fmla="*/ 23831 h 2601241"/>
              <a:gd name="connsiteX2" fmla="*/ 1097280 w 5139890"/>
              <a:gd name="connsiteY2" fmla="*/ 2295393 h 2601241"/>
              <a:gd name="connsiteX3" fmla="*/ 0 w 5139890"/>
              <a:gd name="connsiteY3" fmla="*/ 2516774 h 26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9890" h="2601241">
                <a:moveTo>
                  <a:pt x="5139890" y="1303991"/>
                </a:moveTo>
                <a:cubicBezTo>
                  <a:pt x="4995511" y="581294"/>
                  <a:pt x="4851132" y="-141403"/>
                  <a:pt x="4177364" y="23831"/>
                </a:cubicBezTo>
                <a:cubicBezTo>
                  <a:pt x="3503596" y="189065"/>
                  <a:pt x="1793507" y="1879903"/>
                  <a:pt x="1097280" y="2295393"/>
                </a:cubicBezTo>
                <a:cubicBezTo>
                  <a:pt x="401053" y="2710884"/>
                  <a:pt x="200526" y="2613829"/>
                  <a:pt x="0" y="2516774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4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051720" y="4869160"/>
            <a:ext cx="648072" cy="432048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0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1403648" y="3140968"/>
            <a:ext cx="3096344" cy="18722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1043608" y="4581128"/>
            <a:ext cx="3600400" cy="11521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162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51720" y="4869160"/>
            <a:ext cx="648072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99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2771800" y="5157192"/>
            <a:ext cx="1800200" cy="4320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979712" y="4797152"/>
            <a:ext cx="648072" cy="50405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88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>
            <a:fillRect/>
          </a:stretch>
        </p:blipFill>
        <p:spPr>
          <a:xfrm>
            <a:off x="381000" y="2060846"/>
            <a:ext cx="8128000" cy="4289153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81000" y="4365104"/>
            <a:ext cx="518592" cy="360040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203848" y="3645024"/>
            <a:ext cx="4900701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同理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div.comment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也可以寫成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.comment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只要不要造成混淆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460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23528" y="620688"/>
            <a:ext cx="3264292" cy="600164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&lt;HTML 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&lt;HEAD&gt;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&lt;!--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&lt;style&gt;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	 div {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background-color: red;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	color:blue;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}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&lt;/style&gt; 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--&gt;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&lt;style&gt;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p {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color:red;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background-color:yellow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}	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ul {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color:blue;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}	  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&lt;/style&gt;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&lt;/HEAD&gt;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&lt;BODY&gt;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&lt;div 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&lt;p style="color:black"&gt;  demo &lt;/p&gt;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&lt;ul&gt;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&lt;li&gt; item&lt;/li&gt;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&lt;li&gt; item &lt;/li&gt;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&lt;/ul&gt;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&lt;p&gt;  demo &lt;/p&gt;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&lt;/div&gt;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&lt;p &gt;  demo &lt;/p&gt;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&lt;/BODY&gt;</a:t>
            </a:r>
          </a:p>
          <a:p>
            <a:r>
              <a: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&lt;/HTML&gt;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B905973B-811C-4437-9E8D-02617CC5CD99}"/>
              </a:ext>
            </a:extLst>
          </p:cNvPr>
          <p:cNvGraphicFramePr/>
          <p:nvPr>
            <p:extLst/>
          </p:nvPr>
        </p:nvGraphicFramePr>
        <p:xfrm>
          <a:off x="4644008" y="1484783"/>
          <a:ext cx="4223792" cy="319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1A938F09-3867-4734-89FB-FFA6E5B81802}"/>
              </a:ext>
            </a:extLst>
          </p:cNvPr>
          <p:cNvSpPr/>
          <p:nvPr/>
        </p:nvSpPr>
        <p:spPr>
          <a:xfrm>
            <a:off x="539552" y="2492896"/>
            <a:ext cx="2808312" cy="165618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03F7E73-F365-4EFE-B773-FD0555CE2646}"/>
              </a:ext>
            </a:extLst>
          </p:cNvPr>
          <p:cNvSpPr txBox="1"/>
          <p:nvPr/>
        </p:nvSpPr>
        <p:spPr>
          <a:xfrm>
            <a:off x="4644008" y="548680"/>
            <a:ext cx="188519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DOM tree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284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42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x1.html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85"/>
            <a:ext cx="9144000" cy="5921829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283968" y="2708920"/>
            <a:ext cx="1008112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283968" y="2204864"/>
            <a:ext cx="1152128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2510971" y="1422400"/>
            <a:ext cx="2002972" cy="769257"/>
          </a:xfrm>
          <a:custGeom>
            <a:avLst/>
            <a:gdLst>
              <a:gd name="connsiteX0" fmla="*/ 0 w 2002972"/>
              <a:gd name="connsiteY0" fmla="*/ 0 h 769257"/>
              <a:gd name="connsiteX1" fmla="*/ 1494972 w 2002972"/>
              <a:gd name="connsiteY1" fmla="*/ 377371 h 769257"/>
              <a:gd name="connsiteX2" fmla="*/ 2002972 w 2002972"/>
              <a:gd name="connsiteY2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972" h="769257">
                <a:moveTo>
                  <a:pt x="0" y="0"/>
                </a:moveTo>
                <a:cubicBezTo>
                  <a:pt x="580571" y="124581"/>
                  <a:pt x="1161143" y="249162"/>
                  <a:pt x="1494972" y="377371"/>
                </a:cubicBezTo>
                <a:cubicBezTo>
                  <a:pt x="1828801" y="505580"/>
                  <a:pt x="1915886" y="637418"/>
                  <a:pt x="2002972" y="769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5C748A7-DC1C-410E-B828-CAE41D081948}"/>
              </a:ext>
            </a:extLst>
          </p:cNvPr>
          <p:cNvSpPr txBox="1"/>
          <p:nvPr/>
        </p:nvSpPr>
        <p:spPr>
          <a:xfrm>
            <a:off x="827584" y="3861048"/>
            <a:ext cx="47287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inline&gt;embeded&gt;external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260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9552" y="404664"/>
            <a:ext cx="4660250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問題：這個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div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總寬到底多少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/>
              <a:t>300px (width)</a:t>
            </a:r>
            <a:br>
              <a:rPr lang="en-US" sz="2800"/>
            </a:br>
            <a:r>
              <a:rPr lang="en-US" sz="2800"/>
              <a:t>+ 50px (left + right padding)</a:t>
            </a:r>
            <a:br>
              <a:rPr lang="en-US" sz="2800"/>
            </a:br>
            <a:r>
              <a:rPr lang="en-US" sz="2800"/>
              <a:t>+ 50px (left + right border)</a:t>
            </a:r>
            <a:br>
              <a:rPr lang="en-US" sz="2800"/>
            </a:br>
            <a:r>
              <a:rPr lang="en-US" sz="2800"/>
              <a:t>+ 50px (left + right margin)</a:t>
            </a:r>
            <a:br>
              <a:rPr lang="en-US" sz="2800"/>
            </a:br>
            <a:r>
              <a:rPr lang="en-US" sz="2800" b="1"/>
              <a:t>= 450px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200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測試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261</Words>
  <Application>Microsoft Office PowerPoint</Application>
  <PresentationFormat>如螢幕大小 (4:3)</PresentationFormat>
  <Paragraphs>91</Paragraphs>
  <Slides>44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0" baseType="lpstr">
      <vt:lpstr>微軟正黑體</vt:lpstr>
      <vt:lpstr>新細明體</vt:lpstr>
      <vt:lpstr>Arial</vt:lpstr>
      <vt:lpstr>Calibri</vt:lpstr>
      <vt:lpstr>Cambria Math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測試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216</cp:revision>
  <dcterms:created xsi:type="dcterms:W3CDTF">2016-05-11T16:34:21Z</dcterms:created>
  <dcterms:modified xsi:type="dcterms:W3CDTF">2019-10-17T02:26:45Z</dcterms:modified>
</cp:coreProperties>
</file>